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519" r:id="rId3"/>
    <p:sldId id="520" r:id="rId4"/>
    <p:sldId id="521" r:id="rId5"/>
    <p:sldId id="277" r:id="rId6"/>
    <p:sldId id="316" r:id="rId7"/>
    <p:sldId id="314" r:id="rId8"/>
    <p:sldId id="279" r:id="rId9"/>
    <p:sldId id="317" r:id="rId10"/>
    <p:sldId id="283" r:id="rId11"/>
    <p:sldId id="284" r:id="rId12"/>
    <p:sldId id="267" r:id="rId13"/>
    <p:sldId id="285" r:id="rId14"/>
    <p:sldId id="286" r:id="rId15"/>
    <p:sldId id="302" r:id="rId16"/>
    <p:sldId id="290" r:id="rId17"/>
    <p:sldId id="269" r:id="rId18"/>
    <p:sldId id="408" r:id="rId19"/>
    <p:sldId id="292" r:id="rId20"/>
    <p:sldId id="293" r:id="rId21"/>
    <p:sldId id="410" r:id="rId22"/>
    <p:sldId id="528" r:id="rId23"/>
    <p:sldId id="529" r:id="rId24"/>
    <p:sldId id="259" r:id="rId25"/>
    <p:sldId id="260" r:id="rId26"/>
    <p:sldId id="312" r:id="rId27"/>
    <p:sldId id="261" r:id="rId28"/>
    <p:sldId id="263" r:id="rId29"/>
    <p:sldId id="275" r:id="rId30"/>
    <p:sldId id="276" r:id="rId31"/>
    <p:sldId id="320" r:id="rId32"/>
    <p:sldId id="322" r:id="rId33"/>
    <p:sldId id="323" r:id="rId34"/>
    <p:sldId id="324" r:id="rId35"/>
    <p:sldId id="466" r:id="rId36"/>
    <p:sldId id="419" r:id="rId37"/>
    <p:sldId id="421" r:id="rId38"/>
    <p:sldId id="417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423" r:id="rId47"/>
    <p:sldId id="424" r:id="rId48"/>
    <p:sldId id="425" r:id="rId49"/>
    <p:sldId id="532" r:id="rId50"/>
    <p:sldId id="533" r:id="rId51"/>
    <p:sldId id="337" r:id="rId52"/>
    <p:sldId id="534" r:id="rId53"/>
    <p:sldId id="426" r:id="rId54"/>
    <p:sldId id="338" r:id="rId55"/>
    <p:sldId id="427" r:id="rId56"/>
    <p:sldId id="339" r:id="rId57"/>
    <p:sldId id="341" r:id="rId58"/>
    <p:sldId id="344" r:id="rId59"/>
    <p:sldId id="492" r:id="rId60"/>
    <p:sldId id="493" r:id="rId61"/>
    <p:sldId id="536" r:id="rId62"/>
    <p:sldId id="537" r:id="rId63"/>
    <p:sldId id="345" r:id="rId64"/>
    <p:sldId id="346" r:id="rId65"/>
    <p:sldId id="347" r:id="rId66"/>
    <p:sldId id="357" r:id="rId67"/>
    <p:sldId id="359" r:id="rId68"/>
    <p:sldId id="363" r:id="rId69"/>
    <p:sldId id="367" r:id="rId70"/>
    <p:sldId id="368" r:id="rId71"/>
    <p:sldId id="370" r:id="rId72"/>
    <p:sldId id="371" r:id="rId73"/>
    <p:sldId id="372" r:id="rId74"/>
    <p:sldId id="494" r:id="rId75"/>
    <p:sldId id="495" r:id="rId76"/>
    <p:sldId id="496" r:id="rId77"/>
    <p:sldId id="540" r:id="rId78"/>
    <p:sldId id="541" r:id="rId79"/>
    <p:sldId id="542" r:id="rId80"/>
    <p:sldId id="384" r:id="rId81"/>
    <p:sldId id="385" r:id="rId82"/>
    <p:sldId id="386" r:id="rId83"/>
    <p:sldId id="387" r:id="rId84"/>
    <p:sldId id="388" r:id="rId85"/>
    <p:sldId id="432" r:id="rId86"/>
    <p:sldId id="390" r:id="rId87"/>
    <p:sldId id="391" r:id="rId88"/>
    <p:sldId id="393" r:id="rId89"/>
    <p:sldId id="394" r:id="rId90"/>
    <p:sldId id="395" r:id="rId91"/>
    <p:sldId id="396" r:id="rId92"/>
    <p:sldId id="434" r:id="rId93"/>
    <p:sldId id="435" r:id="rId94"/>
    <p:sldId id="444" r:id="rId95"/>
    <p:sldId id="445" r:id="rId96"/>
    <p:sldId id="399" r:id="rId97"/>
    <p:sldId id="401" r:id="rId98"/>
    <p:sldId id="402" r:id="rId99"/>
    <p:sldId id="473" r:id="rId100"/>
    <p:sldId id="472" r:id="rId101"/>
    <p:sldId id="439" r:id="rId102"/>
    <p:sldId id="446" r:id="rId103"/>
    <p:sldId id="474" r:id="rId104"/>
    <p:sldId id="475" r:id="rId105"/>
    <p:sldId id="476" r:id="rId106"/>
    <p:sldId id="477" r:id="rId107"/>
    <p:sldId id="407" r:id="rId108"/>
    <p:sldId id="480" r:id="rId109"/>
    <p:sldId id="458" r:id="rId110"/>
    <p:sldId id="469" r:id="rId111"/>
    <p:sldId id="508" r:id="rId112"/>
    <p:sldId id="509" r:id="rId113"/>
    <p:sldId id="510" r:id="rId114"/>
    <p:sldId id="507" r:id="rId115"/>
    <p:sldId id="514" r:id="rId116"/>
    <p:sldId id="515" r:id="rId117"/>
    <p:sldId id="527" r:id="rId11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6600"/>
    <a:srgbClr val="000066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394" autoAdjust="0"/>
  </p:normalViewPr>
  <p:slideViewPr>
    <p:cSldViewPr>
      <p:cViewPr varScale="1">
        <p:scale>
          <a:sx n="68" d="100"/>
          <a:sy n="68" d="100"/>
        </p:scale>
        <p:origin x="1440" y="78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drawings/_rels/vmlDrawing100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7.emf"/><Relationship Id="rId3" Type="http://schemas.openxmlformats.org/officeDocument/2006/relationships/image" Target="../media/image972.emf"/><Relationship Id="rId7" Type="http://schemas.openxmlformats.org/officeDocument/2006/relationships/image" Target="../media/image976.emf"/><Relationship Id="rId2" Type="http://schemas.openxmlformats.org/officeDocument/2006/relationships/image" Target="../media/image971.emf"/><Relationship Id="rId1" Type="http://schemas.openxmlformats.org/officeDocument/2006/relationships/image" Target="../media/image970.emf"/><Relationship Id="rId6" Type="http://schemas.openxmlformats.org/officeDocument/2006/relationships/image" Target="../media/image975.emf"/><Relationship Id="rId5" Type="http://schemas.openxmlformats.org/officeDocument/2006/relationships/image" Target="../media/image974.emf"/><Relationship Id="rId4" Type="http://schemas.openxmlformats.org/officeDocument/2006/relationships/image" Target="../media/image973.emf"/><Relationship Id="rId9" Type="http://schemas.openxmlformats.org/officeDocument/2006/relationships/image" Target="../media/image978.emf"/></Relationships>
</file>

<file path=ppt/drawings/_rels/vmlDrawing10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2.emf"/><Relationship Id="rId1" Type="http://schemas.openxmlformats.org/officeDocument/2006/relationships/image" Target="../media/image981.emf"/></Relationships>
</file>

<file path=ppt/drawings/_rels/vmlDrawing10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91.emf"/><Relationship Id="rId3" Type="http://schemas.openxmlformats.org/officeDocument/2006/relationships/image" Target="../media/image986.emf"/><Relationship Id="rId7" Type="http://schemas.openxmlformats.org/officeDocument/2006/relationships/image" Target="../media/image990.emf"/><Relationship Id="rId2" Type="http://schemas.openxmlformats.org/officeDocument/2006/relationships/image" Target="../media/image985.emf"/><Relationship Id="rId1" Type="http://schemas.openxmlformats.org/officeDocument/2006/relationships/image" Target="../media/image984.emf"/><Relationship Id="rId6" Type="http://schemas.openxmlformats.org/officeDocument/2006/relationships/image" Target="../media/image989.emf"/><Relationship Id="rId5" Type="http://schemas.openxmlformats.org/officeDocument/2006/relationships/image" Target="../media/image988.emf"/><Relationship Id="rId4" Type="http://schemas.openxmlformats.org/officeDocument/2006/relationships/image" Target="../media/image987.emf"/><Relationship Id="rId9" Type="http://schemas.openxmlformats.org/officeDocument/2006/relationships/image" Target="../media/image992.emf"/></Relationships>
</file>

<file path=ppt/drawings/_rels/vmlDrawing10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emf"/><Relationship Id="rId13" Type="http://schemas.openxmlformats.org/officeDocument/2006/relationships/image" Target="../media/image1005.emf"/><Relationship Id="rId18" Type="http://schemas.openxmlformats.org/officeDocument/2006/relationships/image" Target="../media/image1010.emf"/><Relationship Id="rId3" Type="http://schemas.openxmlformats.org/officeDocument/2006/relationships/image" Target="../media/image995.emf"/><Relationship Id="rId7" Type="http://schemas.openxmlformats.org/officeDocument/2006/relationships/image" Target="../media/image999.emf"/><Relationship Id="rId12" Type="http://schemas.openxmlformats.org/officeDocument/2006/relationships/image" Target="../media/image1004.emf"/><Relationship Id="rId17" Type="http://schemas.openxmlformats.org/officeDocument/2006/relationships/image" Target="../media/image1009.emf"/><Relationship Id="rId2" Type="http://schemas.openxmlformats.org/officeDocument/2006/relationships/image" Target="../media/image994.emf"/><Relationship Id="rId16" Type="http://schemas.openxmlformats.org/officeDocument/2006/relationships/image" Target="../media/image1008.emf"/><Relationship Id="rId1" Type="http://schemas.openxmlformats.org/officeDocument/2006/relationships/image" Target="../media/image993.emf"/><Relationship Id="rId6" Type="http://schemas.openxmlformats.org/officeDocument/2006/relationships/image" Target="../media/image998.emf"/><Relationship Id="rId11" Type="http://schemas.openxmlformats.org/officeDocument/2006/relationships/image" Target="../media/image1003.emf"/><Relationship Id="rId5" Type="http://schemas.openxmlformats.org/officeDocument/2006/relationships/image" Target="../media/image997.emf"/><Relationship Id="rId15" Type="http://schemas.openxmlformats.org/officeDocument/2006/relationships/image" Target="../media/image1007.emf"/><Relationship Id="rId10" Type="http://schemas.openxmlformats.org/officeDocument/2006/relationships/image" Target="../media/image1002.emf"/><Relationship Id="rId4" Type="http://schemas.openxmlformats.org/officeDocument/2006/relationships/image" Target="../media/image996.emf"/><Relationship Id="rId9" Type="http://schemas.openxmlformats.org/officeDocument/2006/relationships/image" Target="../media/image1001.emf"/><Relationship Id="rId14" Type="http://schemas.openxmlformats.org/officeDocument/2006/relationships/image" Target="../media/image1006.emf"/></Relationships>
</file>

<file path=ppt/drawings/_rels/vmlDrawing10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18.emf"/><Relationship Id="rId13" Type="http://schemas.openxmlformats.org/officeDocument/2006/relationships/image" Target="../media/image1023.emf"/><Relationship Id="rId3" Type="http://schemas.openxmlformats.org/officeDocument/2006/relationships/image" Target="../media/image1013.emf"/><Relationship Id="rId7" Type="http://schemas.openxmlformats.org/officeDocument/2006/relationships/image" Target="../media/image1017.emf"/><Relationship Id="rId12" Type="http://schemas.openxmlformats.org/officeDocument/2006/relationships/image" Target="../media/image1022.emf"/><Relationship Id="rId2" Type="http://schemas.openxmlformats.org/officeDocument/2006/relationships/image" Target="../media/image1012.emf"/><Relationship Id="rId1" Type="http://schemas.openxmlformats.org/officeDocument/2006/relationships/image" Target="../media/image1011.emf"/><Relationship Id="rId6" Type="http://schemas.openxmlformats.org/officeDocument/2006/relationships/image" Target="../media/image1016.emf"/><Relationship Id="rId11" Type="http://schemas.openxmlformats.org/officeDocument/2006/relationships/image" Target="../media/image1021.emf"/><Relationship Id="rId5" Type="http://schemas.openxmlformats.org/officeDocument/2006/relationships/image" Target="../media/image1015.emf"/><Relationship Id="rId10" Type="http://schemas.openxmlformats.org/officeDocument/2006/relationships/image" Target="../media/image1020.emf"/><Relationship Id="rId4" Type="http://schemas.openxmlformats.org/officeDocument/2006/relationships/image" Target="../media/image1014.emf"/><Relationship Id="rId9" Type="http://schemas.openxmlformats.org/officeDocument/2006/relationships/image" Target="../media/image1019.emf"/></Relationships>
</file>

<file path=ppt/drawings/_rels/vmlDrawing10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31.emf"/><Relationship Id="rId3" Type="http://schemas.openxmlformats.org/officeDocument/2006/relationships/image" Target="../media/image1026.emf"/><Relationship Id="rId7" Type="http://schemas.openxmlformats.org/officeDocument/2006/relationships/image" Target="../media/image1030.emf"/><Relationship Id="rId2" Type="http://schemas.openxmlformats.org/officeDocument/2006/relationships/image" Target="../media/image1025.emf"/><Relationship Id="rId1" Type="http://schemas.openxmlformats.org/officeDocument/2006/relationships/image" Target="../media/image1024.emf"/><Relationship Id="rId6" Type="http://schemas.openxmlformats.org/officeDocument/2006/relationships/image" Target="../media/image1029.emf"/><Relationship Id="rId5" Type="http://schemas.openxmlformats.org/officeDocument/2006/relationships/image" Target="../media/image1028.emf"/><Relationship Id="rId4" Type="http://schemas.openxmlformats.org/officeDocument/2006/relationships/image" Target="../media/image1027.emf"/><Relationship Id="rId9" Type="http://schemas.openxmlformats.org/officeDocument/2006/relationships/image" Target="../media/image1032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13" Type="http://schemas.openxmlformats.org/officeDocument/2006/relationships/image" Target="../media/image103.emf"/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12" Type="http://schemas.openxmlformats.org/officeDocument/2006/relationships/image" Target="../media/image102.emf"/><Relationship Id="rId17" Type="http://schemas.openxmlformats.org/officeDocument/2006/relationships/image" Target="../media/image107.emf"/><Relationship Id="rId2" Type="http://schemas.openxmlformats.org/officeDocument/2006/relationships/image" Target="../media/image92.emf"/><Relationship Id="rId16" Type="http://schemas.openxmlformats.org/officeDocument/2006/relationships/image" Target="../media/image106.emf"/><Relationship Id="rId1" Type="http://schemas.openxmlformats.org/officeDocument/2006/relationships/image" Target="../media/image91.emf"/><Relationship Id="rId6" Type="http://schemas.openxmlformats.org/officeDocument/2006/relationships/image" Target="../media/image96.emf"/><Relationship Id="rId11" Type="http://schemas.openxmlformats.org/officeDocument/2006/relationships/image" Target="../media/image101.emf"/><Relationship Id="rId5" Type="http://schemas.openxmlformats.org/officeDocument/2006/relationships/image" Target="../media/image95.emf"/><Relationship Id="rId15" Type="http://schemas.openxmlformats.org/officeDocument/2006/relationships/image" Target="../media/image105.emf"/><Relationship Id="rId10" Type="http://schemas.openxmlformats.org/officeDocument/2006/relationships/image" Target="../media/image100.emf"/><Relationship Id="rId4" Type="http://schemas.openxmlformats.org/officeDocument/2006/relationships/image" Target="../media/image94.emf"/><Relationship Id="rId9" Type="http://schemas.openxmlformats.org/officeDocument/2006/relationships/image" Target="../media/image99.emf"/><Relationship Id="rId14" Type="http://schemas.openxmlformats.org/officeDocument/2006/relationships/image" Target="../media/image104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image" Target="../media/image110.emf"/><Relationship Id="rId7" Type="http://schemas.openxmlformats.org/officeDocument/2006/relationships/image" Target="../media/image114.emf"/><Relationship Id="rId2" Type="http://schemas.openxmlformats.org/officeDocument/2006/relationships/image" Target="../media/image109.emf"/><Relationship Id="rId1" Type="http://schemas.openxmlformats.org/officeDocument/2006/relationships/image" Target="../media/image108.emf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3" Type="http://schemas.openxmlformats.org/officeDocument/2006/relationships/image" Target="../media/image118.emf"/><Relationship Id="rId7" Type="http://schemas.openxmlformats.org/officeDocument/2006/relationships/image" Target="../media/image122.emf"/><Relationship Id="rId2" Type="http://schemas.openxmlformats.org/officeDocument/2006/relationships/image" Target="../media/image117.emf"/><Relationship Id="rId1" Type="http://schemas.openxmlformats.org/officeDocument/2006/relationships/image" Target="../media/image116.emf"/><Relationship Id="rId6" Type="http://schemas.openxmlformats.org/officeDocument/2006/relationships/image" Target="../media/image121.emf"/><Relationship Id="rId5" Type="http://schemas.openxmlformats.org/officeDocument/2006/relationships/image" Target="../media/image120.emf"/><Relationship Id="rId10" Type="http://schemas.openxmlformats.org/officeDocument/2006/relationships/image" Target="../media/image125.emf"/><Relationship Id="rId4" Type="http://schemas.openxmlformats.org/officeDocument/2006/relationships/image" Target="../media/image119.emf"/><Relationship Id="rId9" Type="http://schemas.openxmlformats.org/officeDocument/2006/relationships/image" Target="../media/image124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3" Type="http://schemas.openxmlformats.org/officeDocument/2006/relationships/image" Target="../media/image128.emf"/><Relationship Id="rId7" Type="http://schemas.openxmlformats.org/officeDocument/2006/relationships/image" Target="../media/image132.emf"/><Relationship Id="rId12" Type="http://schemas.openxmlformats.org/officeDocument/2006/relationships/image" Target="../media/image137.emf"/><Relationship Id="rId2" Type="http://schemas.openxmlformats.org/officeDocument/2006/relationships/image" Target="../media/image127.emf"/><Relationship Id="rId1" Type="http://schemas.openxmlformats.org/officeDocument/2006/relationships/image" Target="../media/image126.emf"/><Relationship Id="rId6" Type="http://schemas.openxmlformats.org/officeDocument/2006/relationships/image" Target="../media/image131.emf"/><Relationship Id="rId11" Type="http://schemas.openxmlformats.org/officeDocument/2006/relationships/image" Target="../media/image136.emf"/><Relationship Id="rId5" Type="http://schemas.openxmlformats.org/officeDocument/2006/relationships/image" Target="../media/image130.emf"/><Relationship Id="rId10" Type="http://schemas.openxmlformats.org/officeDocument/2006/relationships/image" Target="../media/image135.emf"/><Relationship Id="rId4" Type="http://schemas.openxmlformats.org/officeDocument/2006/relationships/image" Target="../media/image129.emf"/><Relationship Id="rId9" Type="http://schemas.openxmlformats.org/officeDocument/2006/relationships/image" Target="../media/image134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13" Type="http://schemas.openxmlformats.org/officeDocument/2006/relationships/image" Target="../media/image150.emf"/><Relationship Id="rId3" Type="http://schemas.openxmlformats.org/officeDocument/2006/relationships/image" Target="../media/image140.emf"/><Relationship Id="rId7" Type="http://schemas.openxmlformats.org/officeDocument/2006/relationships/image" Target="../media/image144.emf"/><Relationship Id="rId12" Type="http://schemas.openxmlformats.org/officeDocument/2006/relationships/image" Target="../media/image149.emf"/><Relationship Id="rId2" Type="http://schemas.openxmlformats.org/officeDocument/2006/relationships/image" Target="../media/image139.emf"/><Relationship Id="rId16" Type="http://schemas.openxmlformats.org/officeDocument/2006/relationships/image" Target="../media/image153.emf"/><Relationship Id="rId1" Type="http://schemas.openxmlformats.org/officeDocument/2006/relationships/image" Target="../media/image138.emf"/><Relationship Id="rId6" Type="http://schemas.openxmlformats.org/officeDocument/2006/relationships/image" Target="../media/image143.emf"/><Relationship Id="rId11" Type="http://schemas.openxmlformats.org/officeDocument/2006/relationships/image" Target="../media/image148.emf"/><Relationship Id="rId5" Type="http://schemas.openxmlformats.org/officeDocument/2006/relationships/image" Target="../media/image142.emf"/><Relationship Id="rId15" Type="http://schemas.openxmlformats.org/officeDocument/2006/relationships/image" Target="../media/image152.emf"/><Relationship Id="rId10" Type="http://schemas.openxmlformats.org/officeDocument/2006/relationships/image" Target="../media/image147.emf"/><Relationship Id="rId4" Type="http://schemas.openxmlformats.org/officeDocument/2006/relationships/image" Target="../media/image141.emf"/><Relationship Id="rId9" Type="http://schemas.openxmlformats.org/officeDocument/2006/relationships/image" Target="../media/image146.emf"/><Relationship Id="rId14" Type="http://schemas.openxmlformats.org/officeDocument/2006/relationships/image" Target="../media/image151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emf"/><Relationship Id="rId13" Type="http://schemas.openxmlformats.org/officeDocument/2006/relationships/image" Target="../media/image166.emf"/><Relationship Id="rId3" Type="http://schemas.openxmlformats.org/officeDocument/2006/relationships/image" Target="../media/image156.emf"/><Relationship Id="rId7" Type="http://schemas.openxmlformats.org/officeDocument/2006/relationships/image" Target="../media/image160.emf"/><Relationship Id="rId12" Type="http://schemas.openxmlformats.org/officeDocument/2006/relationships/image" Target="../media/image165.emf"/><Relationship Id="rId2" Type="http://schemas.openxmlformats.org/officeDocument/2006/relationships/image" Target="../media/image155.emf"/><Relationship Id="rId1" Type="http://schemas.openxmlformats.org/officeDocument/2006/relationships/image" Target="../media/image154.emf"/><Relationship Id="rId6" Type="http://schemas.openxmlformats.org/officeDocument/2006/relationships/image" Target="../media/image159.emf"/><Relationship Id="rId11" Type="http://schemas.openxmlformats.org/officeDocument/2006/relationships/image" Target="../media/image164.emf"/><Relationship Id="rId5" Type="http://schemas.openxmlformats.org/officeDocument/2006/relationships/image" Target="../media/image158.emf"/><Relationship Id="rId10" Type="http://schemas.openxmlformats.org/officeDocument/2006/relationships/image" Target="../media/image163.emf"/><Relationship Id="rId4" Type="http://schemas.openxmlformats.org/officeDocument/2006/relationships/image" Target="../media/image157.emf"/><Relationship Id="rId9" Type="http://schemas.openxmlformats.org/officeDocument/2006/relationships/image" Target="../media/image162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emf"/><Relationship Id="rId3" Type="http://schemas.openxmlformats.org/officeDocument/2006/relationships/image" Target="../media/image169.emf"/><Relationship Id="rId7" Type="http://schemas.openxmlformats.org/officeDocument/2006/relationships/image" Target="../media/image173.emf"/><Relationship Id="rId2" Type="http://schemas.openxmlformats.org/officeDocument/2006/relationships/image" Target="../media/image168.emf"/><Relationship Id="rId1" Type="http://schemas.openxmlformats.org/officeDocument/2006/relationships/image" Target="../media/image167.emf"/><Relationship Id="rId6" Type="http://schemas.openxmlformats.org/officeDocument/2006/relationships/image" Target="../media/image172.emf"/><Relationship Id="rId5" Type="http://schemas.openxmlformats.org/officeDocument/2006/relationships/image" Target="../media/image171.emf"/><Relationship Id="rId4" Type="http://schemas.openxmlformats.org/officeDocument/2006/relationships/image" Target="../media/image170.e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emf"/><Relationship Id="rId3" Type="http://schemas.openxmlformats.org/officeDocument/2006/relationships/image" Target="../media/image177.emf"/><Relationship Id="rId7" Type="http://schemas.openxmlformats.org/officeDocument/2006/relationships/image" Target="../media/image181.emf"/><Relationship Id="rId12" Type="http://schemas.openxmlformats.org/officeDocument/2006/relationships/image" Target="../media/image186.emf"/><Relationship Id="rId2" Type="http://schemas.openxmlformats.org/officeDocument/2006/relationships/image" Target="../media/image176.emf"/><Relationship Id="rId1" Type="http://schemas.openxmlformats.org/officeDocument/2006/relationships/image" Target="../media/image175.emf"/><Relationship Id="rId6" Type="http://schemas.openxmlformats.org/officeDocument/2006/relationships/image" Target="../media/image180.emf"/><Relationship Id="rId11" Type="http://schemas.openxmlformats.org/officeDocument/2006/relationships/image" Target="../media/image185.emf"/><Relationship Id="rId5" Type="http://schemas.openxmlformats.org/officeDocument/2006/relationships/image" Target="../media/image179.emf"/><Relationship Id="rId10" Type="http://schemas.openxmlformats.org/officeDocument/2006/relationships/image" Target="../media/image184.emf"/><Relationship Id="rId4" Type="http://schemas.openxmlformats.org/officeDocument/2006/relationships/image" Target="../media/image178.emf"/><Relationship Id="rId9" Type="http://schemas.openxmlformats.org/officeDocument/2006/relationships/image" Target="../media/image183.e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emf"/><Relationship Id="rId13" Type="http://schemas.openxmlformats.org/officeDocument/2006/relationships/image" Target="../media/image199.emf"/><Relationship Id="rId18" Type="http://schemas.openxmlformats.org/officeDocument/2006/relationships/image" Target="../media/image204.emf"/><Relationship Id="rId3" Type="http://schemas.openxmlformats.org/officeDocument/2006/relationships/image" Target="../media/image189.emf"/><Relationship Id="rId7" Type="http://schemas.openxmlformats.org/officeDocument/2006/relationships/image" Target="../media/image193.emf"/><Relationship Id="rId12" Type="http://schemas.openxmlformats.org/officeDocument/2006/relationships/image" Target="../media/image198.emf"/><Relationship Id="rId17" Type="http://schemas.openxmlformats.org/officeDocument/2006/relationships/image" Target="../media/image203.emf"/><Relationship Id="rId2" Type="http://schemas.openxmlformats.org/officeDocument/2006/relationships/image" Target="../media/image188.emf"/><Relationship Id="rId16" Type="http://schemas.openxmlformats.org/officeDocument/2006/relationships/image" Target="../media/image202.emf"/><Relationship Id="rId1" Type="http://schemas.openxmlformats.org/officeDocument/2006/relationships/image" Target="../media/image187.emf"/><Relationship Id="rId6" Type="http://schemas.openxmlformats.org/officeDocument/2006/relationships/image" Target="../media/image192.emf"/><Relationship Id="rId11" Type="http://schemas.openxmlformats.org/officeDocument/2006/relationships/image" Target="../media/image197.emf"/><Relationship Id="rId5" Type="http://schemas.openxmlformats.org/officeDocument/2006/relationships/image" Target="../media/image191.emf"/><Relationship Id="rId15" Type="http://schemas.openxmlformats.org/officeDocument/2006/relationships/image" Target="../media/image201.emf"/><Relationship Id="rId10" Type="http://schemas.openxmlformats.org/officeDocument/2006/relationships/image" Target="../media/image196.emf"/><Relationship Id="rId4" Type="http://schemas.openxmlformats.org/officeDocument/2006/relationships/image" Target="../media/image190.emf"/><Relationship Id="rId9" Type="http://schemas.openxmlformats.org/officeDocument/2006/relationships/image" Target="../media/image195.emf"/><Relationship Id="rId14" Type="http://schemas.openxmlformats.org/officeDocument/2006/relationships/image" Target="../media/image20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3" Type="http://schemas.openxmlformats.org/officeDocument/2006/relationships/image" Target="../media/image45.emf"/><Relationship Id="rId7" Type="http://schemas.openxmlformats.org/officeDocument/2006/relationships/image" Target="../media/image135.emf"/><Relationship Id="rId2" Type="http://schemas.openxmlformats.org/officeDocument/2006/relationships/image" Target="../media/image44.emf"/><Relationship Id="rId1" Type="http://schemas.openxmlformats.org/officeDocument/2006/relationships/image" Target="../media/image40.emf"/><Relationship Id="rId6" Type="http://schemas.openxmlformats.org/officeDocument/2006/relationships/image" Target="../media/image29.emf"/><Relationship Id="rId11" Type="http://schemas.openxmlformats.org/officeDocument/2006/relationships/image" Target="../media/image205.emf"/><Relationship Id="rId5" Type="http://schemas.openxmlformats.org/officeDocument/2006/relationships/image" Target="../media/image28.emf"/><Relationship Id="rId10" Type="http://schemas.openxmlformats.org/officeDocument/2006/relationships/image" Target="../media/image115.emf"/><Relationship Id="rId4" Type="http://schemas.openxmlformats.org/officeDocument/2006/relationships/image" Target="../media/image27.emf"/><Relationship Id="rId9" Type="http://schemas.openxmlformats.org/officeDocument/2006/relationships/image" Target="../media/image204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image" Target="../media/image207.emf"/><Relationship Id="rId1" Type="http://schemas.openxmlformats.org/officeDocument/2006/relationships/image" Target="../media/image206.emf"/><Relationship Id="rId5" Type="http://schemas.openxmlformats.org/officeDocument/2006/relationships/image" Target="../media/image210.emf"/><Relationship Id="rId4" Type="http://schemas.openxmlformats.org/officeDocument/2006/relationships/image" Target="../media/image209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2" Type="http://schemas.openxmlformats.org/officeDocument/2006/relationships/image" Target="../media/image212.emf"/><Relationship Id="rId1" Type="http://schemas.openxmlformats.org/officeDocument/2006/relationships/image" Target="../media/image211.emf"/><Relationship Id="rId5" Type="http://schemas.openxmlformats.org/officeDocument/2006/relationships/image" Target="../media/image215.emf"/><Relationship Id="rId4" Type="http://schemas.openxmlformats.org/officeDocument/2006/relationships/image" Target="../media/image214.e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emf"/><Relationship Id="rId3" Type="http://schemas.openxmlformats.org/officeDocument/2006/relationships/image" Target="../media/image218.emf"/><Relationship Id="rId7" Type="http://schemas.openxmlformats.org/officeDocument/2006/relationships/image" Target="../media/image222.emf"/><Relationship Id="rId12" Type="http://schemas.openxmlformats.org/officeDocument/2006/relationships/image" Target="../media/image227.emf"/><Relationship Id="rId2" Type="http://schemas.openxmlformats.org/officeDocument/2006/relationships/image" Target="../media/image217.emf"/><Relationship Id="rId1" Type="http://schemas.openxmlformats.org/officeDocument/2006/relationships/image" Target="../media/image216.emf"/><Relationship Id="rId6" Type="http://schemas.openxmlformats.org/officeDocument/2006/relationships/image" Target="../media/image221.emf"/><Relationship Id="rId11" Type="http://schemas.openxmlformats.org/officeDocument/2006/relationships/image" Target="../media/image226.emf"/><Relationship Id="rId5" Type="http://schemas.openxmlformats.org/officeDocument/2006/relationships/image" Target="../media/image220.emf"/><Relationship Id="rId10" Type="http://schemas.openxmlformats.org/officeDocument/2006/relationships/image" Target="../media/image225.emf"/><Relationship Id="rId4" Type="http://schemas.openxmlformats.org/officeDocument/2006/relationships/image" Target="../media/image219.emf"/><Relationship Id="rId9" Type="http://schemas.openxmlformats.org/officeDocument/2006/relationships/image" Target="../media/image224.e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emf"/><Relationship Id="rId3" Type="http://schemas.openxmlformats.org/officeDocument/2006/relationships/image" Target="../media/image230.emf"/><Relationship Id="rId7" Type="http://schemas.openxmlformats.org/officeDocument/2006/relationships/image" Target="../media/image234.emf"/><Relationship Id="rId2" Type="http://schemas.openxmlformats.org/officeDocument/2006/relationships/image" Target="../media/image229.emf"/><Relationship Id="rId1" Type="http://schemas.openxmlformats.org/officeDocument/2006/relationships/image" Target="../media/image228.emf"/><Relationship Id="rId6" Type="http://schemas.openxmlformats.org/officeDocument/2006/relationships/image" Target="../media/image233.emf"/><Relationship Id="rId5" Type="http://schemas.openxmlformats.org/officeDocument/2006/relationships/image" Target="../media/image232.emf"/><Relationship Id="rId4" Type="http://schemas.openxmlformats.org/officeDocument/2006/relationships/image" Target="../media/image231.emf"/><Relationship Id="rId9" Type="http://schemas.openxmlformats.org/officeDocument/2006/relationships/image" Target="../media/image236.e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emf"/><Relationship Id="rId3" Type="http://schemas.openxmlformats.org/officeDocument/2006/relationships/image" Target="../media/image239.emf"/><Relationship Id="rId7" Type="http://schemas.openxmlformats.org/officeDocument/2006/relationships/image" Target="../media/image243.emf"/><Relationship Id="rId2" Type="http://schemas.openxmlformats.org/officeDocument/2006/relationships/image" Target="../media/image238.emf"/><Relationship Id="rId1" Type="http://schemas.openxmlformats.org/officeDocument/2006/relationships/image" Target="../media/image237.emf"/><Relationship Id="rId6" Type="http://schemas.openxmlformats.org/officeDocument/2006/relationships/image" Target="../media/image242.emf"/><Relationship Id="rId5" Type="http://schemas.openxmlformats.org/officeDocument/2006/relationships/image" Target="../media/image241.emf"/><Relationship Id="rId4" Type="http://schemas.openxmlformats.org/officeDocument/2006/relationships/image" Target="../media/image240.e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emf"/><Relationship Id="rId3" Type="http://schemas.openxmlformats.org/officeDocument/2006/relationships/image" Target="../media/image247.emf"/><Relationship Id="rId7" Type="http://schemas.openxmlformats.org/officeDocument/2006/relationships/image" Target="../media/image251.emf"/><Relationship Id="rId2" Type="http://schemas.openxmlformats.org/officeDocument/2006/relationships/image" Target="../media/image246.emf"/><Relationship Id="rId1" Type="http://schemas.openxmlformats.org/officeDocument/2006/relationships/image" Target="../media/image245.emf"/><Relationship Id="rId6" Type="http://schemas.openxmlformats.org/officeDocument/2006/relationships/image" Target="../media/image250.emf"/><Relationship Id="rId5" Type="http://schemas.openxmlformats.org/officeDocument/2006/relationships/image" Target="../media/image249.emf"/><Relationship Id="rId10" Type="http://schemas.openxmlformats.org/officeDocument/2006/relationships/image" Target="../media/image254.emf"/><Relationship Id="rId4" Type="http://schemas.openxmlformats.org/officeDocument/2006/relationships/image" Target="../media/image248.emf"/><Relationship Id="rId9" Type="http://schemas.openxmlformats.org/officeDocument/2006/relationships/image" Target="../media/image25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5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emf"/><Relationship Id="rId2" Type="http://schemas.openxmlformats.org/officeDocument/2006/relationships/image" Target="../media/image257.emf"/><Relationship Id="rId1" Type="http://schemas.openxmlformats.org/officeDocument/2006/relationships/image" Target="../media/image256.emf"/><Relationship Id="rId4" Type="http://schemas.openxmlformats.org/officeDocument/2006/relationships/image" Target="../media/image259.e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emf"/><Relationship Id="rId13" Type="http://schemas.openxmlformats.org/officeDocument/2006/relationships/image" Target="../media/image272.emf"/><Relationship Id="rId18" Type="http://schemas.openxmlformats.org/officeDocument/2006/relationships/image" Target="../media/image277.emf"/><Relationship Id="rId3" Type="http://schemas.openxmlformats.org/officeDocument/2006/relationships/image" Target="../media/image262.emf"/><Relationship Id="rId7" Type="http://schemas.openxmlformats.org/officeDocument/2006/relationships/image" Target="../media/image266.emf"/><Relationship Id="rId12" Type="http://schemas.openxmlformats.org/officeDocument/2006/relationships/image" Target="../media/image271.emf"/><Relationship Id="rId17" Type="http://schemas.openxmlformats.org/officeDocument/2006/relationships/image" Target="../media/image276.emf"/><Relationship Id="rId2" Type="http://schemas.openxmlformats.org/officeDocument/2006/relationships/image" Target="../media/image261.emf"/><Relationship Id="rId16" Type="http://schemas.openxmlformats.org/officeDocument/2006/relationships/image" Target="../media/image275.emf"/><Relationship Id="rId1" Type="http://schemas.openxmlformats.org/officeDocument/2006/relationships/image" Target="../media/image260.wmf"/><Relationship Id="rId6" Type="http://schemas.openxmlformats.org/officeDocument/2006/relationships/image" Target="../media/image265.emf"/><Relationship Id="rId11" Type="http://schemas.openxmlformats.org/officeDocument/2006/relationships/image" Target="../media/image270.emf"/><Relationship Id="rId5" Type="http://schemas.openxmlformats.org/officeDocument/2006/relationships/image" Target="../media/image264.emf"/><Relationship Id="rId15" Type="http://schemas.openxmlformats.org/officeDocument/2006/relationships/image" Target="../media/image274.emf"/><Relationship Id="rId10" Type="http://schemas.openxmlformats.org/officeDocument/2006/relationships/image" Target="../media/image269.emf"/><Relationship Id="rId4" Type="http://schemas.openxmlformats.org/officeDocument/2006/relationships/image" Target="../media/image263.emf"/><Relationship Id="rId9" Type="http://schemas.openxmlformats.org/officeDocument/2006/relationships/image" Target="../media/image268.emf"/><Relationship Id="rId14" Type="http://schemas.openxmlformats.org/officeDocument/2006/relationships/image" Target="../media/image273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emf"/><Relationship Id="rId3" Type="http://schemas.openxmlformats.org/officeDocument/2006/relationships/image" Target="../media/image280.emf"/><Relationship Id="rId7" Type="http://schemas.openxmlformats.org/officeDocument/2006/relationships/image" Target="../media/image284.emf"/><Relationship Id="rId2" Type="http://schemas.openxmlformats.org/officeDocument/2006/relationships/image" Target="../media/image279.emf"/><Relationship Id="rId1" Type="http://schemas.openxmlformats.org/officeDocument/2006/relationships/image" Target="../media/image278.emf"/><Relationship Id="rId6" Type="http://schemas.openxmlformats.org/officeDocument/2006/relationships/image" Target="../media/image283.emf"/><Relationship Id="rId5" Type="http://schemas.openxmlformats.org/officeDocument/2006/relationships/image" Target="../media/image282.emf"/><Relationship Id="rId10" Type="http://schemas.openxmlformats.org/officeDocument/2006/relationships/image" Target="../media/image287.emf"/><Relationship Id="rId4" Type="http://schemas.openxmlformats.org/officeDocument/2006/relationships/image" Target="../media/image281.emf"/><Relationship Id="rId9" Type="http://schemas.openxmlformats.org/officeDocument/2006/relationships/image" Target="../media/image286.e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emf"/><Relationship Id="rId3" Type="http://schemas.openxmlformats.org/officeDocument/2006/relationships/image" Target="../media/image290.emf"/><Relationship Id="rId7" Type="http://schemas.openxmlformats.org/officeDocument/2006/relationships/image" Target="../media/image294.emf"/><Relationship Id="rId2" Type="http://schemas.openxmlformats.org/officeDocument/2006/relationships/image" Target="../media/image289.emf"/><Relationship Id="rId1" Type="http://schemas.openxmlformats.org/officeDocument/2006/relationships/image" Target="../media/image288.emf"/><Relationship Id="rId6" Type="http://schemas.openxmlformats.org/officeDocument/2006/relationships/image" Target="../media/image293.emf"/><Relationship Id="rId5" Type="http://schemas.openxmlformats.org/officeDocument/2006/relationships/image" Target="../media/image292.emf"/><Relationship Id="rId4" Type="http://schemas.openxmlformats.org/officeDocument/2006/relationships/image" Target="../media/image291.e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emf"/><Relationship Id="rId13" Type="http://schemas.openxmlformats.org/officeDocument/2006/relationships/image" Target="../media/image308.emf"/><Relationship Id="rId3" Type="http://schemas.openxmlformats.org/officeDocument/2006/relationships/image" Target="../media/image298.emf"/><Relationship Id="rId7" Type="http://schemas.openxmlformats.org/officeDocument/2006/relationships/image" Target="../media/image302.emf"/><Relationship Id="rId12" Type="http://schemas.openxmlformats.org/officeDocument/2006/relationships/image" Target="../media/image307.emf"/><Relationship Id="rId17" Type="http://schemas.openxmlformats.org/officeDocument/2006/relationships/image" Target="../media/image312.emf"/><Relationship Id="rId2" Type="http://schemas.openxmlformats.org/officeDocument/2006/relationships/image" Target="../media/image297.emf"/><Relationship Id="rId16" Type="http://schemas.openxmlformats.org/officeDocument/2006/relationships/image" Target="../media/image311.emf"/><Relationship Id="rId1" Type="http://schemas.openxmlformats.org/officeDocument/2006/relationships/image" Target="../media/image296.emf"/><Relationship Id="rId6" Type="http://schemas.openxmlformats.org/officeDocument/2006/relationships/image" Target="../media/image301.emf"/><Relationship Id="rId11" Type="http://schemas.openxmlformats.org/officeDocument/2006/relationships/image" Target="../media/image306.emf"/><Relationship Id="rId5" Type="http://schemas.openxmlformats.org/officeDocument/2006/relationships/image" Target="../media/image300.emf"/><Relationship Id="rId15" Type="http://schemas.openxmlformats.org/officeDocument/2006/relationships/image" Target="../media/image310.emf"/><Relationship Id="rId10" Type="http://schemas.openxmlformats.org/officeDocument/2006/relationships/image" Target="../media/image305.emf"/><Relationship Id="rId4" Type="http://schemas.openxmlformats.org/officeDocument/2006/relationships/image" Target="../media/image299.emf"/><Relationship Id="rId9" Type="http://schemas.openxmlformats.org/officeDocument/2006/relationships/image" Target="../media/image304.emf"/><Relationship Id="rId14" Type="http://schemas.openxmlformats.org/officeDocument/2006/relationships/image" Target="../media/image309.e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emf"/><Relationship Id="rId3" Type="http://schemas.openxmlformats.org/officeDocument/2006/relationships/image" Target="../media/image315.emf"/><Relationship Id="rId7" Type="http://schemas.openxmlformats.org/officeDocument/2006/relationships/image" Target="../media/image319.emf"/><Relationship Id="rId2" Type="http://schemas.openxmlformats.org/officeDocument/2006/relationships/image" Target="../media/image314.emf"/><Relationship Id="rId1" Type="http://schemas.openxmlformats.org/officeDocument/2006/relationships/image" Target="../media/image313.emf"/><Relationship Id="rId6" Type="http://schemas.openxmlformats.org/officeDocument/2006/relationships/image" Target="../media/image318.emf"/><Relationship Id="rId5" Type="http://schemas.openxmlformats.org/officeDocument/2006/relationships/image" Target="../media/image317.emf"/><Relationship Id="rId4" Type="http://schemas.openxmlformats.org/officeDocument/2006/relationships/image" Target="../media/image316.emf"/><Relationship Id="rId9" Type="http://schemas.openxmlformats.org/officeDocument/2006/relationships/image" Target="../media/image321.e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emf"/><Relationship Id="rId13" Type="http://schemas.openxmlformats.org/officeDocument/2006/relationships/image" Target="../media/image334.emf"/><Relationship Id="rId3" Type="http://schemas.openxmlformats.org/officeDocument/2006/relationships/image" Target="../media/image324.emf"/><Relationship Id="rId7" Type="http://schemas.openxmlformats.org/officeDocument/2006/relationships/image" Target="../media/image328.emf"/><Relationship Id="rId12" Type="http://schemas.openxmlformats.org/officeDocument/2006/relationships/image" Target="../media/image333.emf"/><Relationship Id="rId2" Type="http://schemas.openxmlformats.org/officeDocument/2006/relationships/image" Target="../media/image323.emf"/><Relationship Id="rId1" Type="http://schemas.openxmlformats.org/officeDocument/2006/relationships/image" Target="../media/image322.emf"/><Relationship Id="rId6" Type="http://schemas.openxmlformats.org/officeDocument/2006/relationships/image" Target="../media/image327.emf"/><Relationship Id="rId11" Type="http://schemas.openxmlformats.org/officeDocument/2006/relationships/image" Target="../media/image332.emf"/><Relationship Id="rId5" Type="http://schemas.openxmlformats.org/officeDocument/2006/relationships/image" Target="../media/image326.emf"/><Relationship Id="rId10" Type="http://schemas.openxmlformats.org/officeDocument/2006/relationships/image" Target="../media/image331.emf"/><Relationship Id="rId4" Type="http://schemas.openxmlformats.org/officeDocument/2006/relationships/image" Target="../media/image325.emf"/><Relationship Id="rId9" Type="http://schemas.openxmlformats.org/officeDocument/2006/relationships/image" Target="../media/image330.emf"/><Relationship Id="rId14" Type="http://schemas.openxmlformats.org/officeDocument/2006/relationships/image" Target="../media/image335.e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emf"/><Relationship Id="rId3" Type="http://schemas.openxmlformats.org/officeDocument/2006/relationships/image" Target="../media/image338.emf"/><Relationship Id="rId7" Type="http://schemas.openxmlformats.org/officeDocument/2006/relationships/image" Target="../media/image342.emf"/><Relationship Id="rId2" Type="http://schemas.openxmlformats.org/officeDocument/2006/relationships/image" Target="../media/image337.emf"/><Relationship Id="rId1" Type="http://schemas.openxmlformats.org/officeDocument/2006/relationships/image" Target="../media/image336.emf"/><Relationship Id="rId6" Type="http://schemas.openxmlformats.org/officeDocument/2006/relationships/image" Target="../media/image341.emf"/><Relationship Id="rId5" Type="http://schemas.openxmlformats.org/officeDocument/2006/relationships/image" Target="../media/image340.emf"/><Relationship Id="rId4" Type="http://schemas.openxmlformats.org/officeDocument/2006/relationships/image" Target="../media/image339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emf"/><Relationship Id="rId1" Type="http://schemas.openxmlformats.org/officeDocument/2006/relationships/image" Target="../media/image344.e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emf"/><Relationship Id="rId3" Type="http://schemas.openxmlformats.org/officeDocument/2006/relationships/image" Target="../media/image348.emf"/><Relationship Id="rId7" Type="http://schemas.openxmlformats.org/officeDocument/2006/relationships/image" Target="../media/image352.emf"/><Relationship Id="rId2" Type="http://schemas.openxmlformats.org/officeDocument/2006/relationships/image" Target="../media/image347.emf"/><Relationship Id="rId1" Type="http://schemas.openxmlformats.org/officeDocument/2006/relationships/image" Target="../media/image346.emf"/><Relationship Id="rId6" Type="http://schemas.openxmlformats.org/officeDocument/2006/relationships/image" Target="../media/image351.emf"/><Relationship Id="rId5" Type="http://schemas.openxmlformats.org/officeDocument/2006/relationships/image" Target="../media/image350.emf"/><Relationship Id="rId10" Type="http://schemas.openxmlformats.org/officeDocument/2006/relationships/image" Target="../media/image355.emf"/><Relationship Id="rId4" Type="http://schemas.openxmlformats.org/officeDocument/2006/relationships/image" Target="../media/image349.emf"/><Relationship Id="rId9" Type="http://schemas.openxmlformats.org/officeDocument/2006/relationships/image" Target="../media/image354.e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emf"/><Relationship Id="rId13" Type="http://schemas.openxmlformats.org/officeDocument/2006/relationships/image" Target="../media/image368.emf"/><Relationship Id="rId3" Type="http://schemas.openxmlformats.org/officeDocument/2006/relationships/image" Target="../media/image358.emf"/><Relationship Id="rId7" Type="http://schemas.openxmlformats.org/officeDocument/2006/relationships/image" Target="../media/image362.emf"/><Relationship Id="rId12" Type="http://schemas.openxmlformats.org/officeDocument/2006/relationships/image" Target="../media/image367.emf"/><Relationship Id="rId2" Type="http://schemas.openxmlformats.org/officeDocument/2006/relationships/image" Target="../media/image357.emf"/><Relationship Id="rId1" Type="http://schemas.openxmlformats.org/officeDocument/2006/relationships/image" Target="../media/image356.emf"/><Relationship Id="rId6" Type="http://schemas.openxmlformats.org/officeDocument/2006/relationships/image" Target="../media/image361.emf"/><Relationship Id="rId11" Type="http://schemas.openxmlformats.org/officeDocument/2006/relationships/image" Target="../media/image366.emf"/><Relationship Id="rId5" Type="http://schemas.openxmlformats.org/officeDocument/2006/relationships/image" Target="../media/image360.emf"/><Relationship Id="rId15" Type="http://schemas.openxmlformats.org/officeDocument/2006/relationships/image" Target="../media/image370.emf"/><Relationship Id="rId10" Type="http://schemas.openxmlformats.org/officeDocument/2006/relationships/image" Target="../media/image365.emf"/><Relationship Id="rId4" Type="http://schemas.openxmlformats.org/officeDocument/2006/relationships/image" Target="../media/image359.emf"/><Relationship Id="rId9" Type="http://schemas.openxmlformats.org/officeDocument/2006/relationships/image" Target="../media/image364.emf"/><Relationship Id="rId14" Type="http://schemas.openxmlformats.org/officeDocument/2006/relationships/image" Target="../media/image36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emf"/><Relationship Id="rId2" Type="http://schemas.openxmlformats.org/officeDocument/2006/relationships/image" Target="../media/image377.emf"/><Relationship Id="rId1" Type="http://schemas.openxmlformats.org/officeDocument/2006/relationships/image" Target="../media/image376.emf"/><Relationship Id="rId5" Type="http://schemas.openxmlformats.org/officeDocument/2006/relationships/image" Target="../media/image380.emf"/><Relationship Id="rId4" Type="http://schemas.openxmlformats.org/officeDocument/2006/relationships/image" Target="../media/image379.e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emf"/><Relationship Id="rId3" Type="http://schemas.openxmlformats.org/officeDocument/2006/relationships/image" Target="../media/image383.emf"/><Relationship Id="rId7" Type="http://schemas.openxmlformats.org/officeDocument/2006/relationships/image" Target="../media/image387.emf"/><Relationship Id="rId2" Type="http://schemas.openxmlformats.org/officeDocument/2006/relationships/image" Target="../media/image382.emf"/><Relationship Id="rId1" Type="http://schemas.openxmlformats.org/officeDocument/2006/relationships/image" Target="../media/image381.emf"/><Relationship Id="rId6" Type="http://schemas.openxmlformats.org/officeDocument/2006/relationships/image" Target="../media/image386.emf"/><Relationship Id="rId5" Type="http://schemas.openxmlformats.org/officeDocument/2006/relationships/image" Target="../media/image385.emf"/><Relationship Id="rId4" Type="http://schemas.openxmlformats.org/officeDocument/2006/relationships/image" Target="../media/image384.e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emf"/><Relationship Id="rId3" Type="http://schemas.openxmlformats.org/officeDocument/2006/relationships/image" Target="../media/image391.emf"/><Relationship Id="rId7" Type="http://schemas.openxmlformats.org/officeDocument/2006/relationships/image" Target="../media/image395.emf"/><Relationship Id="rId2" Type="http://schemas.openxmlformats.org/officeDocument/2006/relationships/image" Target="../media/image390.emf"/><Relationship Id="rId1" Type="http://schemas.openxmlformats.org/officeDocument/2006/relationships/image" Target="../media/image389.emf"/><Relationship Id="rId6" Type="http://schemas.openxmlformats.org/officeDocument/2006/relationships/image" Target="../media/image394.emf"/><Relationship Id="rId5" Type="http://schemas.openxmlformats.org/officeDocument/2006/relationships/image" Target="../media/image393.emf"/><Relationship Id="rId10" Type="http://schemas.openxmlformats.org/officeDocument/2006/relationships/image" Target="../media/image398.emf"/><Relationship Id="rId4" Type="http://schemas.openxmlformats.org/officeDocument/2006/relationships/image" Target="../media/image392.emf"/><Relationship Id="rId9" Type="http://schemas.openxmlformats.org/officeDocument/2006/relationships/image" Target="../media/image397.e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emf"/><Relationship Id="rId13" Type="http://schemas.openxmlformats.org/officeDocument/2006/relationships/image" Target="../media/image411.emf"/><Relationship Id="rId3" Type="http://schemas.openxmlformats.org/officeDocument/2006/relationships/image" Target="../media/image401.emf"/><Relationship Id="rId7" Type="http://schemas.openxmlformats.org/officeDocument/2006/relationships/image" Target="../media/image405.emf"/><Relationship Id="rId12" Type="http://schemas.openxmlformats.org/officeDocument/2006/relationships/image" Target="../media/image410.emf"/><Relationship Id="rId2" Type="http://schemas.openxmlformats.org/officeDocument/2006/relationships/image" Target="../media/image400.emf"/><Relationship Id="rId16" Type="http://schemas.openxmlformats.org/officeDocument/2006/relationships/image" Target="../media/image414.emf"/><Relationship Id="rId1" Type="http://schemas.openxmlformats.org/officeDocument/2006/relationships/image" Target="../media/image399.emf"/><Relationship Id="rId6" Type="http://schemas.openxmlformats.org/officeDocument/2006/relationships/image" Target="../media/image404.emf"/><Relationship Id="rId11" Type="http://schemas.openxmlformats.org/officeDocument/2006/relationships/image" Target="../media/image409.emf"/><Relationship Id="rId5" Type="http://schemas.openxmlformats.org/officeDocument/2006/relationships/image" Target="../media/image403.emf"/><Relationship Id="rId15" Type="http://schemas.openxmlformats.org/officeDocument/2006/relationships/image" Target="../media/image413.emf"/><Relationship Id="rId10" Type="http://schemas.openxmlformats.org/officeDocument/2006/relationships/image" Target="../media/image408.emf"/><Relationship Id="rId4" Type="http://schemas.openxmlformats.org/officeDocument/2006/relationships/image" Target="../media/image402.emf"/><Relationship Id="rId9" Type="http://schemas.openxmlformats.org/officeDocument/2006/relationships/image" Target="../media/image407.emf"/><Relationship Id="rId14" Type="http://schemas.openxmlformats.org/officeDocument/2006/relationships/image" Target="../media/image412.e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emf"/><Relationship Id="rId3" Type="http://schemas.openxmlformats.org/officeDocument/2006/relationships/image" Target="../media/image419.emf"/><Relationship Id="rId7" Type="http://schemas.openxmlformats.org/officeDocument/2006/relationships/image" Target="../media/image423.emf"/><Relationship Id="rId2" Type="http://schemas.openxmlformats.org/officeDocument/2006/relationships/image" Target="../media/image418.emf"/><Relationship Id="rId1" Type="http://schemas.openxmlformats.org/officeDocument/2006/relationships/image" Target="../media/image417.emf"/><Relationship Id="rId6" Type="http://schemas.openxmlformats.org/officeDocument/2006/relationships/image" Target="../media/image422.emf"/><Relationship Id="rId11" Type="http://schemas.openxmlformats.org/officeDocument/2006/relationships/image" Target="../media/image427.emf"/><Relationship Id="rId5" Type="http://schemas.openxmlformats.org/officeDocument/2006/relationships/image" Target="../media/image421.emf"/><Relationship Id="rId10" Type="http://schemas.openxmlformats.org/officeDocument/2006/relationships/image" Target="../media/image426.emf"/><Relationship Id="rId4" Type="http://schemas.openxmlformats.org/officeDocument/2006/relationships/image" Target="../media/image420.emf"/><Relationship Id="rId9" Type="http://schemas.openxmlformats.org/officeDocument/2006/relationships/image" Target="../media/image425.e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emf"/><Relationship Id="rId13" Type="http://schemas.openxmlformats.org/officeDocument/2006/relationships/image" Target="../media/image440.emf"/><Relationship Id="rId3" Type="http://schemas.openxmlformats.org/officeDocument/2006/relationships/image" Target="../media/image430.emf"/><Relationship Id="rId7" Type="http://schemas.openxmlformats.org/officeDocument/2006/relationships/image" Target="../media/image434.emf"/><Relationship Id="rId12" Type="http://schemas.openxmlformats.org/officeDocument/2006/relationships/image" Target="../media/image439.emf"/><Relationship Id="rId17" Type="http://schemas.openxmlformats.org/officeDocument/2006/relationships/image" Target="../media/image444.emf"/><Relationship Id="rId2" Type="http://schemas.openxmlformats.org/officeDocument/2006/relationships/image" Target="../media/image429.emf"/><Relationship Id="rId16" Type="http://schemas.openxmlformats.org/officeDocument/2006/relationships/image" Target="../media/image443.emf"/><Relationship Id="rId1" Type="http://schemas.openxmlformats.org/officeDocument/2006/relationships/image" Target="../media/image428.emf"/><Relationship Id="rId6" Type="http://schemas.openxmlformats.org/officeDocument/2006/relationships/image" Target="../media/image433.emf"/><Relationship Id="rId11" Type="http://schemas.openxmlformats.org/officeDocument/2006/relationships/image" Target="../media/image438.emf"/><Relationship Id="rId5" Type="http://schemas.openxmlformats.org/officeDocument/2006/relationships/image" Target="../media/image432.emf"/><Relationship Id="rId15" Type="http://schemas.openxmlformats.org/officeDocument/2006/relationships/image" Target="../media/image442.emf"/><Relationship Id="rId10" Type="http://schemas.openxmlformats.org/officeDocument/2006/relationships/image" Target="../media/image437.emf"/><Relationship Id="rId4" Type="http://schemas.openxmlformats.org/officeDocument/2006/relationships/image" Target="../media/image431.emf"/><Relationship Id="rId9" Type="http://schemas.openxmlformats.org/officeDocument/2006/relationships/image" Target="../media/image436.emf"/><Relationship Id="rId14" Type="http://schemas.openxmlformats.org/officeDocument/2006/relationships/image" Target="../media/image441.e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emf"/><Relationship Id="rId13" Type="http://schemas.openxmlformats.org/officeDocument/2006/relationships/image" Target="../media/image457.emf"/><Relationship Id="rId3" Type="http://schemas.openxmlformats.org/officeDocument/2006/relationships/image" Target="../media/image447.emf"/><Relationship Id="rId7" Type="http://schemas.openxmlformats.org/officeDocument/2006/relationships/image" Target="../media/image451.emf"/><Relationship Id="rId12" Type="http://schemas.openxmlformats.org/officeDocument/2006/relationships/image" Target="../media/image456.emf"/><Relationship Id="rId17" Type="http://schemas.openxmlformats.org/officeDocument/2006/relationships/image" Target="../media/image461.emf"/><Relationship Id="rId2" Type="http://schemas.openxmlformats.org/officeDocument/2006/relationships/image" Target="../media/image446.emf"/><Relationship Id="rId16" Type="http://schemas.openxmlformats.org/officeDocument/2006/relationships/image" Target="../media/image460.emf"/><Relationship Id="rId1" Type="http://schemas.openxmlformats.org/officeDocument/2006/relationships/image" Target="../media/image445.emf"/><Relationship Id="rId6" Type="http://schemas.openxmlformats.org/officeDocument/2006/relationships/image" Target="../media/image450.emf"/><Relationship Id="rId11" Type="http://schemas.openxmlformats.org/officeDocument/2006/relationships/image" Target="../media/image455.emf"/><Relationship Id="rId5" Type="http://schemas.openxmlformats.org/officeDocument/2006/relationships/image" Target="../media/image449.emf"/><Relationship Id="rId15" Type="http://schemas.openxmlformats.org/officeDocument/2006/relationships/image" Target="../media/image459.emf"/><Relationship Id="rId10" Type="http://schemas.openxmlformats.org/officeDocument/2006/relationships/image" Target="../media/image454.emf"/><Relationship Id="rId4" Type="http://schemas.openxmlformats.org/officeDocument/2006/relationships/image" Target="../media/image448.emf"/><Relationship Id="rId9" Type="http://schemas.openxmlformats.org/officeDocument/2006/relationships/image" Target="../media/image453.emf"/><Relationship Id="rId14" Type="http://schemas.openxmlformats.org/officeDocument/2006/relationships/image" Target="../media/image458.emf"/></Relationships>
</file>

<file path=ppt/drawings/_rels/vmlDrawing4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emf"/><Relationship Id="rId13" Type="http://schemas.openxmlformats.org/officeDocument/2006/relationships/image" Target="../media/image474.emf"/><Relationship Id="rId3" Type="http://schemas.openxmlformats.org/officeDocument/2006/relationships/image" Target="../media/image464.emf"/><Relationship Id="rId7" Type="http://schemas.openxmlformats.org/officeDocument/2006/relationships/image" Target="../media/image468.emf"/><Relationship Id="rId12" Type="http://schemas.openxmlformats.org/officeDocument/2006/relationships/image" Target="../media/image473.emf"/><Relationship Id="rId2" Type="http://schemas.openxmlformats.org/officeDocument/2006/relationships/image" Target="../media/image463.emf"/><Relationship Id="rId1" Type="http://schemas.openxmlformats.org/officeDocument/2006/relationships/image" Target="../media/image462.emf"/><Relationship Id="rId6" Type="http://schemas.openxmlformats.org/officeDocument/2006/relationships/image" Target="../media/image467.emf"/><Relationship Id="rId11" Type="http://schemas.openxmlformats.org/officeDocument/2006/relationships/image" Target="../media/image472.emf"/><Relationship Id="rId5" Type="http://schemas.openxmlformats.org/officeDocument/2006/relationships/image" Target="../media/image466.emf"/><Relationship Id="rId10" Type="http://schemas.openxmlformats.org/officeDocument/2006/relationships/image" Target="../media/image471.emf"/><Relationship Id="rId4" Type="http://schemas.openxmlformats.org/officeDocument/2006/relationships/image" Target="../media/image465.emf"/><Relationship Id="rId9" Type="http://schemas.openxmlformats.org/officeDocument/2006/relationships/image" Target="../media/image470.emf"/><Relationship Id="rId14" Type="http://schemas.openxmlformats.org/officeDocument/2006/relationships/image" Target="../media/image475.e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emf"/><Relationship Id="rId13" Type="http://schemas.openxmlformats.org/officeDocument/2006/relationships/image" Target="../media/image488.emf"/><Relationship Id="rId3" Type="http://schemas.openxmlformats.org/officeDocument/2006/relationships/image" Target="../media/image478.emf"/><Relationship Id="rId7" Type="http://schemas.openxmlformats.org/officeDocument/2006/relationships/image" Target="../media/image482.emf"/><Relationship Id="rId12" Type="http://schemas.openxmlformats.org/officeDocument/2006/relationships/image" Target="../media/image487.emf"/><Relationship Id="rId17" Type="http://schemas.openxmlformats.org/officeDocument/2006/relationships/image" Target="../media/image492.emf"/><Relationship Id="rId2" Type="http://schemas.openxmlformats.org/officeDocument/2006/relationships/image" Target="../media/image477.emf"/><Relationship Id="rId16" Type="http://schemas.openxmlformats.org/officeDocument/2006/relationships/image" Target="../media/image491.emf"/><Relationship Id="rId1" Type="http://schemas.openxmlformats.org/officeDocument/2006/relationships/image" Target="../media/image476.emf"/><Relationship Id="rId6" Type="http://schemas.openxmlformats.org/officeDocument/2006/relationships/image" Target="../media/image481.emf"/><Relationship Id="rId11" Type="http://schemas.openxmlformats.org/officeDocument/2006/relationships/image" Target="../media/image486.emf"/><Relationship Id="rId5" Type="http://schemas.openxmlformats.org/officeDocument/2006/relationships/image" Target="../media/image480.emf"/><Relationship Id="rId15" Type="http://schemas.openxmlformats.org/officeDocument/2006/relationships/image" Target="../media/image490.emf"/><Relationship Id="rId10" Type="http://schemas.openxmlformats.org/officeDocument/2006/relationships/image" Target="../media/image485.emf"/><Relationship Id="rId4" Type="http://schemas.openxmlformats.org/officeDocument/2006/relationships/image" Target="../media/image479.emf"/><Relationship Id="rId9" Type="http://schemas.openxmlformats.org/officeDocument/2006/relationships/image" Target="../media/image484.emf"/><Relationship Id="rId14" Type="http://schemas.openxmlformats.org/officeDocument/2006/relationships/image" Target="../media/image489.emf"/></Relationships>
</file>

<file path=ppt/drawings/_rels/vmlDrawing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emf"/><Relationship Id="rId13" Type="http://schemas.openxmlformats.org/officeDocument/2006/relationships/image" Target="../media/image505.emf"/><Relationship Id="rId3" Type="http://schemas.openxmlformats.org/officeDocument/2006/relationships/image" Target="../media/image495.emf"/><Relationship Id="rId7" Type="http://schemas.openxmlformats.org/officeDocument/2006/relationships/image" Target="../media/image499.emf"/><Relationship Id="rId12" Type="http://schemas.openxmlformats.org/officeDocument/2006/relationships/image" Target="../media/image504.emf"/><Relationship Id="rId2" Type="http://schemas.openxmlformats.org/officeDocument/2006/relationships/image" Target="../media/image494.emf"/><Relationship Id="rId1" Type="http://schemas.openxmlformats.org/officeDocument/2006/relationships/image" Target="../media/image493.emf"/><Relationship Id="rId6" Type="http://schemas.openxmlformats.org/officeDocument/2006/relationships/image" Target="../media/image498.emf"/><Relationship Id="rId11" Type="http://schemas.openxmlformats.org/officeDocument/2006/relationships/image" Target="../media/image503.emf"/><Relationship Id="rId5" Type="http://schemas.openxmlformats.org/officeDocument/2006/relationships/image" Target="../media/image497.emf"/><Relationship Id="rId10" Type="http://schemas.openxmlformats.org/officeDocument/2006/relationships/image" Target="../media/image502.emf"/><Relationship Id="rId4" Type="http://schemas.openxmlformats.org/officeDocument/2006/relationships/image" Target="../media/image496.emf"/><Relationship Id="rId9" Type="http://schemas.openxmlformats.org/officeDocument/2006/relationships/image" Target="../media/image501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6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12" Type="http://schemas.openxmlformats.org/officeDocument/2006/relationships/image" Target="../media/image35.emf"/><Relationship Id="rId2" Type="http://schemas.openxmlformats.org/officeDocument/2006/relationships/image" Target="../media/image25.emf"/><Relationship Id="rId16" Type="http://schemas.openxmlformats.org/officeDocument/2006/relationships/image" Target="../media/image39.emf"/><Relationship Id="rId1" Type="http://schemas.openxmlformats.org/officeDocument/2006/relationships/image" Target="../media/image24.emf"/><Relationship Id="rId6" Type="http://schemas.openxmlformats.org/officeDocument/2006/relationships/image" Target="../media/image29.emf"/><Relationship Id="rId11" Type="http://schemas.openxmlformats.org/officeDocument/2006/relationships/image" Target="../media/image34.emf"/><Relationship Id="rId5" Type="http://schemas.openxmlformats.org/officeDocument/2006/relationships/image" Target="../media/image28.emf"/><Relationship Id="rId15" Type="http://schemas.openxmlformats.org/officeDocument/2006/relationships/image" Target="../media/image38.emf"/><Relationship Id="rId10" Type="http://schemas.openxmlformats.org/officeDocument/2006/relationships/image" Target="../media/image33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Relationship Id="rId14" Type="http://schemas.openxmlformats.org/officeDocument/2006/relationships/image" Target="../media/image37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emf"/><Relationship Id="rId2" Type="http://schemas.openxmlformats.org/officeDocument/2006/relationships/image" Target="../media/image507.emf"/><Relationship Id="rId1" Type="http://schemas.openxmlformats.org/officeDocument/2006/relationships/image" Target="../media/image506.emf"/><Relationship Id="rId4" Type="http://schemas.openxmlformats.org/officeDocument/2006/relationships/image" Target="../media/image509.e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emf"/><Relationship Id="rId13" Type="http://schemas.openxmlformats.org/officeDocument/2006/relationships/image" Target="../media/image522.emf"/><Relationship Id="rId18" Type="http://schemas.openxmlformats.org/officeDocument/2006/relationships/image" Target="../media/image527.emf"/><Relationship Id="rId26" Type="http://schemas.openxmlformats.org/officeDocument/2006/relationships/image" Target="../media/image535.emf"/><Relationship Id="rId3" Type="http://schemas.openxmlformats.org/officeDocument/2006/relationships/image" Target="../media/image512.emf"/><Relationship Id="rId21" Type="http://schemas.openxmlformats.org/officeDocument/2006/relationships/image" Target="../media/image530.emf"/><Relationship Id="rId34" Type="http://schemas.openxmlformats.org/officeDocument/2006/relationships/image" Target="../media/image543.emf"/><Relationship Id="rId7" Type="http://schemas.openxmlformats.org/officeDocument/2006/relationships/image" Target="../media/image516.emf"/><Relationship Id="rId12" Type="http://schemas.openxmlformats.org/officeDocument/2006/relationships/image" Target="../media/image521.emf"/><Relationship Id="rId17" Type="http://schemas.openxmlformats.org/officeDocument/2006/relationships/image" Target="../media/image526.emf"/><Relationship Id="rId25" Type="http://schemas.openxmlformats.org/officeDocument/2006/relationships/image" Target="../media/image534.emf"/><Relationship Id="rId33" Type="http://schemas.openxmlformats.org/officeDocument/2006/relationships/image" Target="../media/image542.emf"/><Relationship Id="rId2" Type="http://schemas.openxmlformats.org/officeDocument/2006/relationships/image" Target="../media/image511.emf"/><Relationship Id="rId16" Type="http://schemas.openxmlformats.org/officeDocument/2006/relationships/image" Target="../media/image525.emf"/><Relationship Id="rId20" Type="http://schemas.openxmlformats.org/officeDocument/2006/relationships/image" Target="../media/image529.emf"/><Relationship Id="rId29" Type="http://schemas.openxmlformats.org/officeDocument/2006/relationships/image" Target="../media/image538.emf"/><Relationship Id="rId1" Type="http://schemas.openxmlformats.org/officeDocument/2006/relationships/image" Target="../media/image510.emf"/><Relationship Id="rId6" Type="http://schemas.openxmlformats.org/officeDocument/2006/relationships/image" Target="../media/image515.emf"/><Relationship Id="rId11" Type="http://schemas.openxmlformats.org/officeDocument/2006/relationships/image" Target="../media/image520.emf"/><Relationship Id="rId24" Type="http://schemas.openxmlformats.org/officeDocument/2006/relationships/image" Target="../media/image533.emf"/><Relationship Id="rId32" Type="http://schemas.openxmlformats.org/officeDocument/2006/relationships/image" Target="../media/image541.emf"/><Relationship Id="rId5" Type="http://schemas.openxmlformats.org/officeDocument/2006/relationships/image" Target="../media/image514.emf"/><Relationship Id="rId15" Type="http://schemas.openxmlformats.org/officeDocument/2006/relationships/image" Target="../media/image524.emf"/><Relationship Id="rId23" Type="http://schemas.openxmlformats.org/officeDocument/2006/relationships/image" Target="../media/image532.emf"/><Relationship Id="rId28" Type="http://schemas.openxmlformats.org/officeDocument/2006/relationships/image" Target="../media/image537.emf"/><Relationship Id="rId10" Type="http://schemas.openxmlformats.org/officeDocument/2006/relationships/image" Target="../media/image519.emf"/><Relationship Id="rId19" Type="http://schemas.openxmlformats.org/officeDocument/2006/relationships/image" Target="../media/image528.emf"/><Relationship Id="rId31" Type="http://schemas.openxmlformats.org/officeDocument/2006/relationships/image" Target="../media/image540.emf"/><Relationship Id="rId4" Type="http://schemas.openxmlformats.org/officeDocument/2006/relationships/image" Target="../media/image513.emf"/><Relationship Id="rId9" Type="http://schemas.openxmlformats.org/officeDocument/2006/relationships/image" Target="../media/image518.emf"/><Relationship Id="rId14" Type="http://schemas.openxmlformats.org/officeDocument/2006/relationships/image" Target="../media/image523.emf"/><Relationship Id="rId22" Type="http://schemas.openxmlformats.org/officeDocument/2006/relationships/image" Target="../media/image531.emf"/><Relationship Id="rId27" Type="http://schemas.openxmlformats.org/officeDocument/2006/relationships/image" Target="../media/image536.emf"/><Relationship Id="rId30" Type="http://schemas.openxmlformats.org/officeDocument/2006/relationships/image" Target="../media/image539.emf"/></Relationships>
</file>

<file path=ppt/drawings/_rels/vmlDrawing5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emf"/><Relationship Id="rId3" Type="http://schemas.openxmlformats.org/officeDocument/2006/relationships/image" Target="../media/image546.emf"/><Relationship Id="rId7" Type="http://schemas.openxmlformats.org/officeDocument/2006/relationships/image" Target="../media/image550.emf"/><Relationship Id="rId2" Type="http://schemas.openxmlformats.org/officeDocument/2006/relationships/image" Target="../media/image545.emf"/><Relationship Id="rId1" Type="http://schemas.openxmlformats.org/officeDocument/2006/relationships/image" Target="../media/image544.emf"/><Relationship Id="rId6" Type="http://schemas.openxmlformats.org/officeDocument/2006/relationships/image" Target="../media/image549.emf"/><Relationship Id="rId11" Type="http://schemas.openxmlformats.org/officeDocument/2006/relationships/image" Target="../media/image554.emf"/><Relationship Id="rId5" Type="http://schemas.openxmlformats.org/officeDocument/2006/relationships/image" Target="../media/image548.emf"/><Relationship Id="rId10" Type="http://schemas.openxmlformats.org/officeDocument/2006/relationships/image" Target="../media/image553.emf"/><Relationship Id="rId4" Type="http://schemas.openxmlformats.org/officeDocument/2006/relationships/image" Target="../media/image547.emf"/><Relationship Id="rId9" Type="http://schemas.openxmlformats.org/officeDocument/2006/relationships/image" Target="../media/image552.emf"/></Relationships>
</file>

<file path=ppt/drawings/_rels/vmlDrawing5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2.emf"/><Relationship Id="rId13" Type="http://schemas.openxmlformats.org/officeDocument/2006/relationships/image" Target="../media/image567.emf"/><Relationship Id="rId3" Type="http://schemas.openxmlformats.org/officeDocument/2006/relationships/image" Target="../media/image557.emf"/><Relationship Id="rId7" Type="http://schemas.openxmlformats.org/officeDocument/2006/relationships/image" Target="../media/image561.emf"/><Relationship Id="rId12" Type="http://schemas.openxmlformats.org/officeDocument/2006/relationships/image" Target="../media/image566.emf"/><Relationship Id="rId2" Type="http://schemas.openxmlformats.org/officeDocument/2006/relationships/image" Target="../media/image556.emf"/><Relationship Id="rId16" Type="http://schemas.openxmlformats.org/officeDocument/2006/relationships/image" Target="../media/image570.emf"/><Relationship Id="rId1" Type="http://schemas.openxmlformats.org/officeDocument/2006/relationships/image" Target="../media/image555.emf"/><Relationship Id="rId6" Type="http://schemas.openxmlformats.org/officeDocument/2006/relationships/image" Target="../media/image560.emf"/><Relationship Id="rId11" Type="http://schemas.openxmlformats.org/officeDocument/2006/relationships/image" Target="../media/image565.emf"/><Relationship Id="rId5" Type="http://schemas.openxmlformats.org/officeDocument/2006/relationships/image" Target="../media/image559.emf"/><Relationship Id="rId15" Type="http://schemas.openxmlformats.org/officeDocument/2006/relationships/image" Target="../media/image569.emf"/><Relationship Id="rId10" Type="http://schemas.openxmlformats.org/officeDocument/2006/relationships/image" Target="../media/image564.emf"/><Relationship Id="rId4" Type="http://schemas.openxmlformats.org/officeDocument/2006/relationships/image" Target="../media/image558.emf"/><Relationship Id="rId9" Type="http://schemas.openxmlformats.org/officeDocument/2006/relationships/image" Target="../media/image563.emf"/><Relationship Id="rId14" Type="http://schemas.openxmlformats.org/officeDocument/2006/relationships/image" Target="../media/image568.emf"/></Relationships>
</file>

<file path=ppt/drawings/_rels/vmlDrawing5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emf"/><Relationship Id="rId13" Type="http://schemas.openxmlformats.org/officeDocument/2006/relationships/image" Target="../media/image583.emf"/><Relationship Id="rId18" Type="http://schemas.openxmlformats.org/officeDocument/2006/relationships/image" Target="../media/image588.emf"/><Relationship Id="rId26" Type="http://schemas.openxmlformats.org/officeDocument/2006/relationships/image" Target="../media/image596.emf"/><Relationship Id="rId3" Type="http://schemas.openxmlformats.org/officeDocument/2006/relationships/image" Target="../media/image573.emf"/><Relationship Id="rId21" Type="http://schemas.openxmlformats.org/officeDocument/2006/relationships/image" Target="../media/image591.emf"/><Relationship Id="rId7" Type="http://schemas.openxmlformats.org/officeDocument/2006/relationships/image" Target="../media/image577.emf"/><Relationship Id="rId12" Type="http://schemas.openxmlformats.org/officeDocument/2006/relationships/image" Target="../media/image582.emf"/><Relationship Id="rId17" Type="http://schemas.openxmlformats.org/officeDocument/2006/relationships/image" Target="../media/image587.emf"/><Relationship Id="rId25" Type="http://schemas.openxmlformats.org/officeDocument/2006/relationships/image" Target="../media/image595.emf"/><Relationship Id="rId2" Type="http://schemas.openxmlformats.org/officeDocument/2006/relationships/image" Target="../media/image572.emf"/><Relationship Id="rId16" Type="http://schemas.openxmlformats.org/officeDocument/2006/relationships/image" Target="../media/image586.emf"/><Relationship Id="rId20" Type="http://schemas.openxmlformats.org/officeDocument/2006/relationships/image" Target="../media/image590.emf"/><Relationship Id="rId29" Type="http://schemas.openxmlformats.org/officeDocument/2006/relationships/image" Target="../media/image599.emf"/><Relationship Id="rId1" Type="http://schemas.openxmlformats.org/officeDocument/2006/relationships/image" Target="../media/image571.emf"/><Relationship Id="rId6" Type="http://schemas.openxmlformats.org/officeDocument/2006/relationships/image" Target="../media/image576.emf"/><Relationship Id="rId11" Type="http://schemas.openxmlformats.org/officeDocument/2006/relationships/image" Target="../media/image581.emf"/><Relationship Id="rId24" Type="http://schemas.openxmlformats.org/officeDocument/2006/relationships/image" Target="../media/image594.emf"/><Relationship Id="rId5" Type="http://schemas.openxmlformats.org/officeDocument/2006/relationships/image" Target="../media/image575.emf"/><Relationship Id="rId15" Type="http://schemas.openxmlformats.org/officeDocument/2006/relationships/image" Target="../media/image585.emf"/><Relationship Id="rId23" Type="http://schemas.openxmlformats.org/officeDocument/2006/relationships/image" Target="../media/image593.emf"/><Relationship Id="rId28" Type="http://schemas.openxmlformats.org/officeDocument/2006/relationships/image" Target="../media/image598.emf"/><Relationship Id="rId10" Type="http://schemas.openxmlformats.org/officeDocument/2006/relationships/image" Target="../media/image580.emf"/><Relationship Id="rId19" Type="http://schemas.openxmlformats.org/officeDocument/2006/relationships/image" Target="../media/image589.emf"/><Relationship Id="rId4" Type="http://schemas.openxmlformats.org/officeDocument/2006/relationships/image" Target="../media/image574.emf"/><Relationship Id="rId9" Type="http://schemas.openxmlformats.org/officeDocument/2006/relationships/image" Target="../media/image579.emf"/><Relationship Id="rId14" Type="http://schemas.openxmlformats.org/officeDocument/2006/relationships/image" Target="../media/image584.emf"/><Relationship Id="rId22" Type="http://schemas.openxmlformats.org/officeDocument/2006/relationships/image" Target="../media/image592.emf"/><Relationship Id="rId27" Type="http://schemas.openxmlformats.org/officeDocument/2006/relationships/image" Target="../media/image597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emf"/><Relationship Id="rId7" Type="http://schemas.openxmlformats.org/officeDocument/2006/relationships/image" Target="../media/image606.emf"/><Relationship Id="rId2" Type="http://schemas.openxmlformats.org/officeDocument/2006/relationships/image" Target="../media/image601.emf"/><Relationship Id="rId1" Type="http://schemas.openxmlformats.org/officeDocument/2006/relationships/image" Target="../media/image600.emf"/><Relationship Id="rId6" Type="http://schemas.openxmlformats.org/officeDocument/2006/relationships/image" Target="../media/image605.emf"/><Relationship Id="rId5" Type="http://schemas.openxmlformats.org/officeDocument/2006/relationships/image" Target="../media/image604.emf"/><Relationship Id="rId4" Type="http://schemas.openxmlformats.org/officeDocument/2006/relationships/image" Target="../media/image603.emf"/></Relationships>
</file>

<file path=ppt/drawings/_rels/vmlDrawing5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emf"/><Relationship Id="rId13" Type="http://schemas.openxmlformats.org/officeDocument/2006/relationships/image" Target="../media/image440.emf"/><Relationship Id="rId3" Type="http://schemas.openxmlformats.org/officeDocument/2006/relationships/image" Target="../media/image430.emf"/><Relationship Id="rId7" Type="http://schemas.openxmlformats.org/officeDocument/2006/relationships/image" Target="../media/image434.emf"/><Relationship Id="rId12" Type="http://schemas.openxmlformats.org/officeDocument/2006/relationships/image" Target="../media/image439.emf"/><Relationship Id="rId17" Type="http://schemas.openxmlformats.org/officeDocument/2006/relationships/image" Target="../media/image444.emf"/><Relationship Id="rId2" Type="http://schemas.openxmlformats.org/officeDocument/2006/relationships/image" Target="../media/image429.emf"/><Relationship Id="rId16" Type="http://schemas.openxmlformats.org/officeDocument/2006/relationships/image" Target="../media/image443.emf"/><Relationship Id="rId1" Type="http://schemas.openxmlformats.org/officeDocument/2006/relationships/image" Target="../media/image428.emf"/><Relationship Id="rId6" Type="http://schemas.openxmlformats.org/officeDocument/2006/relationships/image" Target="../media/image433.emf"/><Relationship Id="rId11" Type="http://schemas.openxmlformats.org/officeDocument/2006/relationships/image" Target="../media/image438.emf"/><Relationship Id="rId5" Type="http://schemas.openxmlformats.org/officeDocument/2006/relationships/image" Target="../media/image432.emf"/><Relationship Id="rId15" Type="http://schemas.openxmlformats.org/officeDocument/2006/relationships/image" Target="../media/image442.emf"/><Relationship Id="rId10" Type="http://schemas.openxmlformats.org/officeDocument/2006/relationships/image" Target="../media/image437.emf"/><Relationship Id="rId4" Type="http://schemas.openxmlformats.org/officeDocument/2006/relationships/image" Target="../media/image431.emf"/><Relationship Id="rId9" Type="http://schemas.openxmlformats.org/officeDocument/2006/relationships/image" Target="../media/image436.emf"/><Relationship Id="rId14" Type="http://schemas.openxmlformats.org/officeDocument/2006/relationships/image" Target="../media/image441.emf"/></Relationships>
</file>

<file path=ppt/drawings/_rels/vmlDrawing5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4.emf"/><Relationship Id="rId13" Type="http://schemas.openxmlformats.org/officeDocument/2006/relationships/image" Target="../media/image619.emf"/><Relationship Id="rId18" Type="http://schemas.openxmlformats.org/officeDocument/2006/relationships/image" Target="../media/image624.emf"/><Relationship Id="rId3" Type="http://schemas.openxmlformats.org/officeDocument/2006/relationships/image" Target="../media/image609.emf"/><Relationship Id="rId21" Type="http://schemas.openxmlformats.org/officeDocument/2006/relationships/image" Target="../media/image463.emf"/><Relationship Id="rId7" Type="http://schemas.openxmlformats.org/officeDocument/2006/relationships/image" Target="../media/image613.emf"/><Relationship Id="rId12" Type="http://schemas.openxmlformats.org/officeDocument/2006/relationships/image" Target="../media/image618.emf"/><Relationship Id="rId17" Type="http://schemas.openxmlformats.org/officeDocument/2006/relationships/image" Target="../media/image623.emf"/><Relationship Id="rId25" Type="http://schemas.openxmlformats.org/officeDocument/2006/relationships/image" Target="../media/image541.emf"/><Relationship Id="rId2" Type="http://schemas.openxmlformats.org/officeDocument/2006/relationships/image" Target="../media/image608.emf"/><Relationship Id="rId16" Type="http://schemas.openxmlformats.org/officeDocument/2006/relationships/image" Target="../media/image622.emf"/><Relationship Id="rId20" Type="http://schemas.openxmlformats.org/officeDocument/2006/relationships/image" Target="../media/image462.emf"/><Relationship Id="rId1" Type="http://schemas.openxmlformats.org/officeDocument/2006/relationships/image" Target="../media/image607.emf"/><Relationship Id="rId6" Type="http://schemas.openxmlformats.org/officeDocument/2006/relationships/image" Target="../media/image612.emf"/><Relationship Id="rId11" Type="http://schemas.openxmlformats.org/officeDocument/2006/relationships/image" Target="../media/image617.emf"/><Relationship Id="rId24" Type="http://schemas.openxmlformats.org/officeDocument/2006/relationships/image" Target="../media/image540.emf"/><Relationship Id="rId5" Type="http://schemas.openxmlformats.org/officeDocument/2006/relationships/image" Target="../media/image611.emf"/><Relationship Id="rId15" Type="http://schemas.openxmlformats.org/officeDocument/2006/relationships/image" Target="../media/image621.emf"/><Relationship Id="rId23" Type="http://schemas.openxmlformats.org/officeDocument/2006/relationships/image" Target="../media/image514.emf"/><Relationship Id="rId10" Type="http://schemas.openxmlformats.org/officeDocument/2006/relationships/image" Target="../media/image616.emf"/><Relationship Id="rId19" Type="http://schemas.openxmlformats.org/officeDocument/2006/relationships/image" Target="../media/image625.emf"/><Relationship Id="rId4" Type="http://schemas.openxmlformats.org/officeDocument/2006/relationships/image" Target="../media/image610.emf"/><Relationship Id="rId9" Type="http://schemas.openxmlformats.org/officeDocument/2006/relationships/image" Target="../media/image615.emf"/><Relationship Id="rId14" Type="http://schemas.openxmlformats.org/officeDocument/2006/relationships/image" Target="../media/image620.emf"/><Relationship Id="rId22" Type="http://schemas.openxmlformats.org/officeDocument/2006/relationships/image" Target="../media/image513.e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3.emf"/><Relationship Id="rId3" Type="http://schemas.openxmlformats.org/officeDocument/2006/relationships/image" Target="../media/image628.emf"/><Relationship Id="rId7" Type="http://schemas.openxmlformats.org/officeDocument/2006/relationships/image" Target="../media/image632.emf"/><Relationship Id="rId2" Type="http://schemas.openxmlformats.org/officeDocument/2006/relationships/image" Target="../media/image627.emf"/><Relationship Id="rId1" Type="http://schemas.openxmlformats.org/officeDocument/2006/relationships/image" Target="../media/image626.emf"/><Relationship Id="rId6" Type="http://schemas.openxmlformats.org/officeDocument/2006/relationships/image" Target="../media/image631.emf"/><Relationship Id="rId5" Type="http://schemas.openxmlformats.org/officeDocument/2006/relationships/image" Target="../media/image630.emf"/><Relationship Id="rId4" Type="http://schemas.openxmlformats.org/officeDocument/2006/relationships/image" Target="../media/image629.emf"/><Relationship Id="rId9" Type="http://schemas.openxmlformats.org/officeDocument/2006/relationships/image" Target="../media/image634.e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emf"/><Relationship Id="rId2" Type="http://schemas.openxmlformats.org/officeDocument/2006/relationships/image" Target="../media/image636.emf"/><Relationship Id="rId1" Type="http://schemas.openxmlformats.org/officeDocument/2006/relationships/image" Target="../media/image635.emf"/><Relationship Id="rId6" Type="http://schemas.openxmlformats.org/officeDocument/2006/relationships/image" Target="../media/image640.emf"/><Relationship Id="rId5" Type="http://schemas.openxmlformats.org/officeDocument/2006/relationships/image" Target="../media/image639.emf"/><Relationship Id="rId4" Type="http://schemas.openxmlformats.org/officeDocument/2006/relationships/image" Target="../media/image638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52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12" Type="http://schemas.openxmlformats.org/officeDocument/2006/relationships/image" Target="../media/image51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6" Type="http://schemas.openxmlformats.org/officeDocument/2006/relationships/image" Target="../media/image45.emf"/><Relationship Id="rId11" Type="http://schemas.openxmlformats.org/officeDocument/2006/relationships/image" Target="../media/image50.emf"/><Relationship Id="rId5" Type="http://schemas.openxmlformats.org/officeDocument/2006/relationships/image" Target="../media/image44.emf"/><Relationship Id="rId15" Type="http://schemas.openxmlformats.org/officeDocument/2006/relationships/image" Target="../media/image54.emf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Relationship Id="rId14" Type="http://schemas.openxmlformats.org/officeDocument/2006/relationships/image" Target="../media/image53.e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emf"/><Relationship Id="rId2" Type="http://schemas.openxmlformats.org/officeDocument/2006/relationships/image" Target="../media/image642.emf"/><Relationship Id="rId1" Type="http://schemas.openxmlformats.org/officeDocument/2006/relationships/image" Target="../media/image641.emf"/><Relationship Id="rId6" Type="http://schemas.openxmlformats.org/officeDocument/2006/relationships/image" Target="../media/image646.emf"/><Relationship Id="rId5" Type="http://schemas.openxmlformats.org/officeDocument/2006/relationships/image" Target="../media/image645.emf"/><Relationship Id="rId4" Type="http://schemas.openxmlformats.org/officeDocument/2006/relationships/image" Target="../media/image644.e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emf"/><Relationship Id="rId2" Type="http://schemas.openxmlformats.org/officeDocument/2006/relationships/image" Target="../media/image648.emf"/><Relationship Id="rId1" Type="http://schemas.openxmlformats.org/officeDocument/2006/relationships/image" Target="../media/image647.emf"/><Relationship Id="rId4" Type="http://schemas.openxmlformats.org/officeDocument/2006/relationships/image" Target="../media/image650.emf"/></Relationships>
</file>

<file path=ppt/drawings/_rels/vmlDrawing6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8.emf"/><Relationship Id="rId3" Type="http://schemas.openxmlformats.org/officeDocument/2006/relationships/image" Target="../media/image653.emf"/><Relationship Id="rId7" Type="http://schemas.openxmlformats.org/officeDocument/2006/relationships/image" Target="../media/image657.emf"/><Relationship Id="rId2" Type="http://schemas.openxmlformats.org/officeDocument/2006/relationships/image" Target="../media/image652.emf"/><Relationship Id="rId1" Type="http://schemas.openxmlformats.org/officeDocument/2006/relationships/image" Target="../media/image651.emf"/><Relationship Id="rId6" Type="http://schemas.openxmlformats.org/officeDocument/2006/relationships/image" Target="../media/image656.emf"/><Relationship Id="rId11" Type="http://schemas.openxmlformats.org/officeDocument/2006/relationships/image" Target="../media/image661.emf"/><Relationship Id="rId5" Type="http://schemas.openxmlformats.org/officeDocument/2006/relationships/image" Target="../media/image655.emf"/><Relationship Id="rId10" Type="http://schemas.openxmlformats.org/officeDocument/2006/relationships/image" Target="../media/image660.emf"/><Relationship Id="rId4" Type="http://schemas.openxmlformats.org/officeDocument/2006/relationships/image" Target="../media/image654.emf"/><Relationship Id="rId9" Type="http://schemas.openxmlformats.org/officeDocument/2006/relationships/image" Target="../media/image659.e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emf"/><Relationship Id="rId2" Type="http://schemas.openxmlformats.org/officeDocument/2006/relationships/image" Target="../media/image663.emf"/><Relationship Id="rId1" Type="http://schemas.openxmlformats.org/officeDocument/2006/relationships/image" Target="../media/image662.emf"/><Relationship Id="rId6" Type="http://schemas.openxmlformats.org/officeDocument/2006/relationships/image" Target="../media/image667.emf"/><Relationship Id="rId5" Type="http://schemas.openxmlformats.org/officeDocument/2006/relationships/image" Target="../media/image666.emf"/><Relationship Id="rId4" Type="http://schemas.openxmlformats.org/officeDocument/2006/relationships/image" Target="../media/image665.emf"/></Relationships>
</file>

<file path=ppt/drawings/_rels/vmlDrawing6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75.emf"/><Relationship Id="rId3" Type="http://schemas.openxmlformats.org/officeDocument/2006/relationships/image" Target="../media/image670.emf"/><Relationship Id="rId7" Type="http://schemas.openxmlformats.org/officeDocument/2006/relationships/image" Target="../media/image674.emf"/><Relationship Id="rId2" Type="http://schemas.openxmlformats.org/officeDocument/2006/relationships/image" Target="../media/image669.emf"/><Relationship Id="rId1" Type="http://schemas.openxmlformats.org/officeDocument/2006/relationships/image" Target="../media/image668.emf"/><Relationship Id="rId6" Type="http://schemas.openxmlformats.org/officeDocument/2006/relationships/image" Target="../media/image673.emf"/><Relationship Id="rId5" Type="http://schemas.openxmlformats.org/officeDocument/2006/relationships/image" Target="../media/image672.emf"/><Relationship Id="rId4" Type="http://schemas.openxmlformats.org/officeDocument/2006/relationships/image" Target="../media/image671.emf"/></Relationships>
</file>

<file path=ppt/drawings/_rels/vmlDrawing6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emf"/><Relationship Id="rId3" Type="http://schemas.openxmlformats.org/officeDocument/2006/relationships/image" Target="../media/image678.emf"/><Relationship Id="rId7" Type="http://schemas.openxmlformats.org/officeDocument/2006/relationships/image" Target="../media/image682.emf"/><Relationship Id="rId2" Type="http://schemas.openxmlformats.org/officeDocument/2006/relationships/image" Target="../media/image677.emf"/><Relationship Id="rId1" Type="http://schemas.openxmlformats.org/officeDocument/2006/relationships/image" Target="../media/image676.emf"/><Relationship Id="rId6" Type="http://schemas.openxmlformats.org/officeDocument/2006/relationships/image" Target="../media/image681.emf"/><Relationship Id="rId5" Type="http://schemas.openxmlformats.org/officeDocument/2006/relationships/image" Target="../media/image680.emf"/><Relationship Id="rId4" Type="http://schemas.openxmlformats.org/officeDocument/2006/relationships/image" Target="../media/image679.e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emf"/><Relationship Id="rId2" Type="http://schemas.openxmlformats.org/officeDocument/2006/relationships/image" Target="../media/image685.emf"/><Relationship Id="rId1" Type="http://schemas.openxmlformats.org/officeDocument/2006/relationships/image" Target="../media/image684.emf"/></Relationships>
</file>

<file path=ppt/drawings/_rels/vmlDrawing6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4.emf"/><Relationship Id="rId3" Type="http://schemas.openxmlformats.org/officeDocument/2006/relationships/image" Target="../media/image689.emf"/><Relationship Id="rId7" Type="http://schemas.openxmlformats.org/officeDocument/2006/relationships/image" Target="../media/image693.emf"/><Relationship Id="rId12" Type="http://schemas.openxmlformats.org/officeDocument/2006/relationships/image" Target="../media/image698.emf"/><Relationship Id="rId2" Type="http://schemas.openxmlformats.org/officeDocument/2006/relationships/image" Target="../media/image688.emf"/><Relationship Id="rId1" Type="http://schemas.openxmlformats.org/officeDocument/2006/relationships/image" Target="../media/image687.emf"/><Relationship Id="rId6" Type="http://schemas.openxmlformats.org/officeDocument/2006/relationships/image" Target="../media/image692.emf"/><Relationship Id="rId11" Type="http://schemas.openxmlformats.org/officeDocument/2006/relationships/image" Target="../media/image697.emf"/><Relationship Id="rId5" Type="http://schemas.openxmlformats.org/officeDocument/2006/relationships/image" Target="../media/image691.emf"/><Relationship Id="rId10" Type="http://schemas.openxmlformats.org/officeDocument/2006/relationships/image" Target="../media/image696.emf"/><Relationship Id="rId4" Type="http://schemas.openxmlformats.org/officeDocument/2006/relationships/image" Target="../media/image690.emf"/><Relationship Id="rId9" Type="http://schemas.openxmlformats.org/officeDocument/2006/relationships/image" Target="../media/image695.e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emf"/><Relationship Id="rId2" Type="http://schemas.openxmlformats.org/officeDocument/2006/relationships/image" Target="../media/image700.emf"/><Relationship Id="rId1" Type="http://schemas.openxmlformats.org/officeDocument/2006/relationships/image" Target="../media/image699.emf"/><Relationship Id="rId6" Type="http://schemas.openxmlformats.org/officeDocument/2006/relationships/image" Target="../media/image704.emf"/><Relationship Id="rId5" Type="http://schemas.openxmlformats.org/officeDocument/2006/relationships/image" Target="../media/image703.emf"/><Relationship Id="rId4" Type="http://schemas.openxmlformats.org/officeDocument/2006/relationships/image" Target="../media/image702.e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emf"/><Relationship Id="rId2" Type="http://schemas.openxmlformats.org/officeDocument/2006/relationships/image" Target="../media/image706.emf"/><Relationship Id="rId1" Type="http://schemas.openxmlformats.org/officeDocument/2006/relationships/image" Target="../media/image705.emf"/><Relationship Id="rId6" Type="http://schemas.openxmlformats.org/officeDocument/2006/relationships/image" Target="../media/image710.emf"/><Relationship Id="rId5" Type="http://schemas.openxmlformats.org/officeDocument/2006/relationships/image" Target="../media/image709.emf"/><Relationship Id="rId4" Type="http://schemas.openxmlformats.org/officeDocument/2006/relationships/image" Target="../media/image70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7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8.emf"/><Relationship Id="rId3" Type="http://schemas.openxmlformats.org/officeDocument/2006/relationships/image" Target="../media/image713.emf"/><Relationship Id="rId7" Type="http://schemas.openxmlformats.org/officeDocument/2006/relationships/image" Target="../media/image717.emf"/><Relationship Id="rId2" Type="http://schemas.openxmlformats.org/officeDocument/2006/relationships/image" Target="../media/image712.emf"/><Relationship Id="rId1" Type="http://schemas.openxmlformats.org/officeDocument/2006/relationships/image" Target="../media/image711.emf"/><Relationship Id="rId6" Type="http://schemas.openxmlformats.org/officeDocument/2006/relationships/image" Target="../media/image716.emf"/><Relationship Id="rId5" Type="http://schemas.openxmlformats.org/officeDocument/2006/relationships/image" Target="../media/image715.emf"/><Relationship Id="rId10" Type="http://schemas.openxmlformats.org/officeDocument/2006/relationships/image" Target="../media/image720.emf"/><Relationship Id="rId4" Type="http://schemas.openxmlformats.org/officeDocument/2006/relationships/image" Target="../media/image714.emf"/><Relationship Id="rId9" Type="http://schemas.openxmlformats.org/officeDocument/2006/relationships/image" Target="../media/image719.e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3.emf"/><Relationship Id="rId7" Type="http://schemas.openxmlformats.org/officeDocument/2006/relationships/image" Target="../media/image727.emf"/><Relationship Id="rId2" Type="http://schemas.openxmlformats.org/officeDocument/2006/relationships/image" Target="../media/image722.emf"/><Relationship Id="rId1" Type="http://schemas.openxmlformats.org/officeDocument/2006/relationships/image" Target="../media/image721.emf"/><Relationship Id="rId6" Type="http://schemas.openxmlformats.org/officeDocument/2006/relationships/image" Target="../media/image726.emf"/><Relationship Id="rId5" Type="http://schemas.openxmlformats.org/officeDocument/2006/relationships/image" Target="../media/image725.emf"/><Relationship Id="rId4" Type="http://schemas.openxmlformats.org/officeDocument/2006/relationships/image" Target="../media/image724.emf"/></Relationships>
</file>

<file path=ppt/drawings/_rels/vmlDrawing7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emf"/><Relationship Id="rId13" Type="http://schemas.openxmlformats.org/officeDocument/2006/relationships/image" Target="../media/image440.emf"/><Relationship Id="rId3" Type="http://schemas.openxmlformats.org/officeDocument/2006/relationships/image" Target="../media/image430.emf"/><Relationship Id="rId7" Type="http://schemas.openxmlformats.org/officeDocument/2006/relationships/image" Target="../media/image434.emf"/><Relationship Id="rId12" Type="http://schemas.openxmlformats.org/officeDocument/2006/relationships/image" Target="../media/image439.emf"/><Relationship Id="rId17" Type="http://schemas.openxmlformats.org/officeDocument/2006/relationships/image" Target="../media/image444.emf"/><Relationship Id="rId2" Type="http://schemas.openxmlformats.org/officeDocument/2006/relationships/image" Target="../media/image429.emf"/><Relationship Id="rId16" Type="http://schemas.openxmlformats.org/officeDocument/2006/relationships/image" Target="../media/image443.emf"/><Relationship Id="rId1" Type="http://schemas.openxmlformats.org/officeDocument/2006/relationships/image" Target="../media/image428.emf"/><Relationship Id="rId6" Type="http://schemas.openxmlformats.org/officeDocument/2006/relationships/image" Target="../media/image433.emf"/><Relationship Id="rId11" Type="http://schemas.openxmlformats.org/officeDocument/2006/relationships/image" Target="../media/image438.emf"/><Relationship Id="rId5" Type="http://schemas.openxmlformats.org/officeDocument/2006/relationships/image" Target="../media/image432.emf"/><Relationship Id="rId15" Type="http://schemas.openxmlformats.org/officeDocument/2006/relationships/image" Target="../media/image442.emf"/><Relationship Id="rId10" Type="http://schemas.openxmlformats.org/officeDocument/2006/relationships/image" Target="../media/image437.emf"/><Relationship Id="rId4" Type="http://schemas.openxmlformats.org/officeDocument/2006/relationships/image" Target="../media/image431.emf"/><Relationship Id="rId9" Type="http://schemas.openxmlformats.org/officeDocument/2006/relationships/image" Target="../media/image436.emf"/><Relationship Id="rId14" Type="http://schemas.openxmlformats.org/officeDocument/2006/relationships/image" Target="../media/image441.emf"/></Relationships>
</file>

<file path=ppt/drawings/_rels/vmlDrawing7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32.emf"/><Relationship Id="rId3" Type="http://schemas.openxmlformats.org/officeDocument/2006/relationships/image" Target="../media/image730.emf"/><Relationship Id="rId7" Type="http://schemas.openxmlformats.org/officeDocument/2006/relationships/image" Target="../media/image464.emf"/><Relationship Id="rId12" Type="http://schemas.openxmlformats.org/officeDocument/2006/relationships/image" Target="../media/image466.emf"/><Relationship Id="rId2" Type="http://schemas.openxmlformats.org/officeDocument/2006/relationships/image" Target="../media/image729.emf"/><Relationship Id="rId1" Type="http://schemas.openxmlformats.org/officeDocument/2006/relationships/image" Target="../media/image728.emf"/><Relationship Id="rId6" Type="http://schemas.openxmlformats.org/officeDocument/2006/relationships/image" Target="../media/image463.emf"/><Relationship Id="rId11" Type="http://schemas.openxmlformats.org/officeDocument/2006/relationships/image" Target="../media/image465.emf"/><Relationship Id="rId5" Type="http://schemas.openxmlformats.org/officeDocument/2006/relationships/image" Target="../media/image462.emf"/><Relationship Id="rId10" Type="http://schemas.openxmlformats.org/officeDocument/2006/relationships/image" Target="../media/image734.emf"/><Relationship Id="rId4" Type="http://schemas.openxmlformats.org/officeDocument/2006/relationships/image" Target="../media/image731.emf"/><Relationship Id="rId9" Type="http://schemas.openxmlformats.org/officeDocument/2006/relationships/image" Target="../media/image733.emf"/></Relationships>
</file>

<file path=ppt/drawings/_rels/vmlDrawing7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4.emf"/><Relationship Id="rId13" Type="http://schemas.openxmlformats.org/officeDocument/2006/relationships/image" Target="../media/image619.emf"/><Relationship Id="rId18" Type="http://schemas.openxmlformats.org/officeDocument/2006/relationships/image" Target="../media/image624.emf"/><Relationship Id="rId26" Type="http://schemas.openxmlformats.org/officeDocument/2006/relationships/image" Target="../media/image457.emf"/><Relationship Id="rId3" Type="http://schemas.openxmlformats.org/officeDocument/2006/relationships/image" Target="../media/image609.emf"/><Relationship Id="rId21" Type="http://schemas.openxmlformats.org/officeDocument/2006/relationships/image" Target="../media/image737.emf"/><Relationship Id="rId7" Type="http://schemas.openxmlformats.org/officeDocument/2006/relationships/image" Target="../media/image613.emf"/><Relationship Id="rId12" Type="http://schemas.openxmlformats.org/officeDocument/2006/relationships/image" Target="../media/image618.emf"/><Relationship Id="rId17" Type="http://schemas.openxmlformats.org/officeDocument/2006/relationships/image" Target="../media/image623.emf"/><Relationship Id="rId25" Type="http://schemas.openxmlformats.org/officeDocument/2006/relationships/image" Target="../media/image456.emf"/><Relationship Id="rId2" Type="http://schemas.openxmlformats.org/officeDocument/2006/relationships/image" Target="../media/image608.emf"/><Relationship Id="rId16" Type="http://schemas.openxmlformats.org/officeDocument/2006/relationships/image" Target="../media/image622.emf"/><Relationship Id="rId20" Type="http://schemas.openxmlformats.org/officeDocument/2006/relationships/image" Target="../media/image736.emf"/><Relationship Id="rId29" Type="http://schemas.openxmlformats.org/officeDocument/2006/relationships/image" Target="../media/image460.emf"/><Relationship Id="rId1" Type="http://schemas.openxmlformats.org/officeDocument/2006/relationships/image" Target="../media/image607.emf"/><Relationship Id="rId6" Type="http://schemas.openxmlformats.org/officeDocument/2006/relationships/image" Target="../media/image612.emf"/><Relationship Id="rId11" Type="http://schemas.openxmlformats.org/officeDocument/2006/relationships/image" Target="../media/image617.emf"/><Relationship Id="rId24" Type="http://schemas.openxmlformats.org/officeDocument/2006/relationships/image" Target="../media/image625.emf"/><Relationship Id="rId5" Type="http://schemas.openxmlformats.org/officeDocument/2006/relationships/image" Target="../media/image611.emf"/><Relationship Id="rId15" Type="http://schemas.openxmlformats.org/officeDocument/2006/relationships/image" Target="../media/image621.emf"/><Relationship Id="rId23" Type="http://schemas.openxmlformats.org/officeDocument/2006/relationships/image" Target="../media/image739.emf"/><Relationship Id="rId28" Type="http://schemas.openxmlformats.org/officeDocument/2006/relationships/image" Target="../media/image459.emf"/><Relationship Id="rId10" Type="http://schemas.openxmlformats.org/officeDocument/2006/relationships/image" Target="../media/image616.emf"/><Relationship Id="rId19" Type="http://schemas.openxmlformats.org/officeDocument/2006/relationships/image" Target="../media/image735.emf"/><Relationship Id="rId4" Type="http://schemas.openxmlformats.org/officeDocument/2006/relationships/image" Target="../media/image610.emf"/><Relationship Id="rId9" Type="http://schemas.openxmlformats.org/officeDocument/2006/relationships/image" Target="../media/image615.emf"/><Relationship Id="rId14" Type="http://schemas.openxmlformats.org/officeDocument/2006/relationships/image" Target="../media/image620.emf"/><Relationship Id="rId22" Type="http://schemas.openxmlformats.org/officeDocument/2006/relationships/image" Target="../media/image738.emf"/><Relationship Id="rId27" Type="http://schemas.openxmlformats.org/officeDocument/2006/relationships/image" Target="../media/image458.emf"/></Relationships>
</file>

<file path=ppt/drawings/_rels/vmlDrawing7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7.emf"/><Relationship Id="rId13" Type="http://schemas.openxmlformats.org/officeDocument/2006/relationships/image" Target="../media/image752.emf"/><Relationship Id="rId3" Type="http://schemas.openxmlformats.org/officeDocument/2006/relationships/image" Target="../media/image742.emf"/><Relationship Id="rId7" Type="http://schemas.openxmlformats.org/officeDocument/2006/relationships/image" Target="../media/image746.emf"/><Relationship Id="rId12" Type="http://schemas.openxmlformats.org/officeDocument/2006/relationships/image" Target="../media/image751.emf"/><Relationship Id="rId2" Type="http://schemas.openxmlformats.org/officeDocument/2006/relationships/image" Target="../media/image741.emf"/><Relationship Id="rId1" Type="http://schemas.openxmlformats.org/officeDocument/2006/relationships/image" Target="../media/image740.emf"/><Relationship Id="rId6" Type="http://schemas.openxmlformats.org/officeDocument/2006/relationships/image" Target="../media/image745.emf"/><Relationship Id="rId11" Type="http://schemas.openxmlformats.org/officeDocument/2006/relationships/image" Target="../media/image750.emf"/><Relationship Id="rId5" Type="http://schemas.openxmlformats.org/officeDocument/2006/relationships/image" Target="../media/image744.emf"/><Relationship Id="rId10" Type="http://schemas.openxmlformats.org/officeDocument/2006/relationships/image" Target="../media/image749.emf"/><Relationship Id="rId4" Type="http://schemas.openxmlformats.org/officeDocument/2006/relationships/image" Target="../media/image743.emf"/><Relationship Id="rId9" Type="http://schemas.openxmlformats.org/officeDocument/2006/relationships/image" Target="../media/image748.emf"/></Relationships>
</file>

<file path=ppt/drawings/_rels/vmlDrawing7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emf"/><Relationship Id="rId3" Type="http://schemas.openxmlformats.org/officeDocument/2006/relationships/image" Target="../media/image755.emf"/><Relationship Id="rId7" Type="http://schemas.openxmlformats.org/officeDocument/2006/relationships/image" Target="../media/image759.emf"/><Relationship Id="rId2" Type="http://schemas.openxmlformats.org/officeDocument/2006/relationships/image" Target="../media/image754.emf"/><Relationship Id="rId1" Type="http://schemas.openxmlformats.org/officeDocument/2006/relationships/image" Target="../media/image753.emf"/><Relationship Id="rId6" Type="http://schemas.openxmlformats.org/officeDocument/2006/relationships/image" Target="../media/image758.emf"/><Relationship Id="rId5" Type="http://schemas.openxmlformats.org/officeDocument/2006/relationships/image" Target="../media/image757.emf"/><Relationship Id="rId10" Type="http://schemas.openxmlformats.org/officeDocument/2006/relationships/image" Target="../media/image762.emf"/><Relationship Id="rId4" Type="http://schemas.openxmlformats.org/officeDocument/2006/relationships/image" Target="../media/image756.emf"/><Relationship Id="rId9" Type="http://schemas.openxmlformats.org/officeDocument/2006/relationships/image" Target="../media/image761.emf"/></Relationships>
</file>

<file path=ppt/drawings/_rels/vmlDrawing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4.emf"/><Relationship Id="rId1" Type="http://schemas.openxmlformats.org/officeDocument/2006/relationships/image" Target="../media/image763.emf"/></Relationships>
</file>

<file path=ppt/drawings/_rels/vmlDrawing7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2.emf"/><Relationship Id="rId3" Type="http://schemas.openxmlformats.org/officeDocument/2006/relationships/image" Target="../media/image767.emf"/><Relationship Id="rId7" Type="http://schemas.openxmlformats.org/officeDocument/2006/relationships/image" Target="../media/image771.emf"/><Relationship Id="rId2" Type="http://schemas.openxmlformats.org/officeDocument/2006/relationships/image" Target="../media/image766.emf"/><Relationship Id="rId1" Type="http://schemas.openxmlformats.org/officeDocument/2006/relationships/image" Target="../media/image765.emf"/><Relationship Id="rId6" Type="http://schemas.openxmlformats.org/officeDocument/2006/relationships/image" Target="../media/image770.emf"/><Relationship Id="rId5" Type="http://schemas.openxmlformats.org/officeDocument/2006/relationships/image" Target="../media/image769.emf"/><Relationship Id="rId4" Type="http://schemas.openxmlformats.org/officeDocument/2006/relationships/image" Target="../media/image768.emf"/><Relationship Id="rId9" Type="http://schemas.openxmlformats.org/officeDocument/2006/relationships/image" Target="../media/image773.e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6.emf"/><Relationship Id="rId7" Type="http://schemas.openxmlformats.org/officeDocument/2006/relationships/image" Target="../media/image780.emf"/><Relationship Id="rId2" Type="http://schemas.openxmlformats.org/officeDocument/2006/relationships/image" Target="../media/image775.emf"/><Relationship Id="rId1" Type="http://schemas.openxmlformats.org/officeDocument/2006/relationships/image" Target="../media/image774.emf"/><Relationship Id="rId6" Type="http://schemas.openxmlformats.org/officeDocument/2006/relationships/image" Target="../media/image779.emf"/><Relationship Id="rId5" Type="http://schemas.openxmlformats.org/officeDocument/2006/relationships/image" Target="../media/image778.emf"/><Relationship Id="rId4" Type="http://schemas.openxmlformats.org/officeDocument/2006/relationships/image" Target="../media/image777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Relationship Id="rId6" Type="http://schemas.openxmlformats.org/officeDocument/2006/relationships/image" Target="../media/image61.emf"/><Relationship Id="rId11" Type="http://schemas.openxmlformats.org/officeDocument/2006/relationships/image" Target="../media/image66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3.emf"/><Relationship Id="rId7" Type="http://schemas.openxmlformats.org/officeDocument/2006/relationships/image" Target="../media/image787.emf"/><Relationship Id="rId2" Type="http://schemas.openxmlformats.org/officeDocument/2006/relationships/image" Target="../media/image782.emf"/><Relationship Id="rId1" Type="http://schemas.openxmlformats.org/officeDocument/2006/relationships/image" Target="../media/image781.emf"/><Relationship Id="rId6" Type="http://schemas.openxmlformats.org/officeDocument/2006/relationships/image" Target="../media/image786.emf"/><Relationship Id="rId5" Type="http://schemas.openxmlformats.org/officeDocument/2006/relationships/image" Target="../media/image785.emf"/><Relationship Id="rId4" Type="http://schemas.openxmlformats.org/officeDocument/2006/relationships/image" Target="../media/image784.emf"/></Relationships>
</file>

<file path=ppt/drawings/_rels/vmlDrawing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emf"/><Relationship Id="rId2" Type="http://schemas.openxmlformats.org/officeDocument/2006/relationships/image" Target="../media/image789.emf"/><Relationship Id="rId1" Type="http://schemas.openxmlformats.org/officeDocument/2006/relationships/image" Target="../media/image788.emf"/><Relationship Id="rId6" Type="http://schemas.openxmlformats.org/officeDocument/2006/relationships/image" Target="../media/image793.emf"/><Relationship Id="rId5" Type="http://schemas.openxmlformats.org/officeDocument/2006/relationships/image" Target="../media/image792.emf"/><Relationship Id="rId4" Type="http://schemas.openxmlformats.org/officeDocument/2006/relationships/image" Target="../media/image791.emf"/></Relationships>
</file>

<file path=ppt/drawings/_rels/vmlDrawing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emf"/><Relationship Id="rId7" Type="http://schemas.openxmlformats.org/officeDocument/2006/relationships/image" Target="../media/image800.emf"/><Relationship Id="rId2" Type="http://schemas.openxmlformats.org/officeDocument/2006/relationships/image" Target="../media/image795.emf"/><Relationship Id="rId1" Type="http://schemas.openxmlformats.org/officeDocument/2006/relationships/image" Target="../media/image794.emf"/><Relationship Id="rId6" Type="http://schemas.openxmlformats.org/officeDocument/2006/relationships/image" Target="../media/image799.emf"/><Relationship Id="rId5" Type="http://schemas.openxmlformats.org/officeDocument/2006/relationships/image" Target="../media/image798.emf"/><Relationship Id="rId4" Type="http://schemas.openxmlformats.org/officeDocument/2006/relationships/image" Target="../media/image797.emf"/></Relationships>
</file>

<file path=ppt/drawings/_rels/vmlDrawing8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3.emf"/><Relationship Id="rId2" Type="http://schemas.openxmlformats.org/officeDocument/2006/relationships/image" Target="../media/image802.emf"/><Relationship Id="rId1" Type="http://schemas.openxmlformats.org/officeDocument/2006/relationships/image" Target="../media/image801.emf"/><Relationship Id="rId5" Type="http://schemas.openxmlformats.org/officeDocument/2006/relationships/image" Target="../media/image805.emf"/><Relationship Id="rId4" Type="http://schemas.openxmlformats.org/officeDocument/2006/relationships/image" Target="../media/image804.emf"/></Relationships>
</file>

<file path=ppt/drawings/_rels/vmlDrawing8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7.emf"/><Relationship Id="rId1" Type="http://schemas.openxmlformats.org/officeDocument/2006/relationships/image" Target="../media/image806.emf"/></Relationships>
</file>

<file path=ppt/drawings/_rels/vmlDrawing8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6.emf"/><Relationship Id="rId3" Type="http://schemas.openxmlformats.org/officeDocument/2006/relationships/image" Target="../media/image811.emf"/><Relationship Id="rId7" Type="http://schemas.openxmlformats.org/officeDocument/2006/relationships/image" Target="../media/image815.emf"/><Relationship Id="rId2" Type="http://schemas.openxmlformats.org/officeDocument/2006/relationships/image" Target="../media/image810.emf"/><Relationship Id="rId1" Type="http://schemas.openxmlformats.org/officeDocument/2006/relationships/image" Target="../media/image809.emf"/><Relationship Id="rId6" Type="http://schemas.openxmlformats.org/officeDocument/2006/relationships/image" Target="../media/image814.emf"/><Relationship Id="rId11" Type="http://schemas.openxmlformats.org/officeDocument/2006/relationships/image" Target="../media/image819.emf"/><Relationship Id="rId5" Type="http://schemas.openxmlformats.org/officeDocument/2006/relationships/image" Target="../media/image813.emf"/><Relationship Id="rId10" Type="http://schemas.openxmlformats.org/officeDocument/2006/relationships/image" Target="../media/image818.emf"/><Relationship Id="rId4" Type="http://schemas.openxmlformats.org/officeDocument/2006/relationships/image" Target="../media/image812.emf"/><Relationship Id="rId9" Type="http://schemas.openxmlformats.org/officeDocument/2006/relationships/image" Target="../media/image817.emf"/></Relationships>
</file>

<file path=ppt/drawings/_rels/vmlDrawing86.vml.rels><?xml version="1.0" encoding="UTF-8" standalone="yes"?>
<Relationships xmlns="http://schemas.openxmlformats.org/package/2006/relationships"><Relationship Id="rId8" Type="http://schemas.openxmlformats.org/officeDocument/2006/relationships/image" Target="../media/image827.emf"/><Relationship Id="rId13" Type="http://schemas.openxmlformats.org/officeDocument/2006/relationships/image" Target="../media/image832.emf"/><Relationship Id="rId3" Type="http://schemas.openxmlformats.org/officeDocument/2006/relationships/image" Target="../media/image822.emf"/><Relationship Id="rId7" Type="http://schemas.openxmlformats.org/officeDocument/2006/relationships/image" Target="../media/image826.emf"/><Relationship Id="rId12" Type="http://schemas.openxmlformats.org/officeDocument/2006/relationships/image" Target="../media/image831.emf"/><Relationship Id="rId2" Type="http://schemas.openxmlformats.org/officeDocument/2006/relationships/image" Target="../media/image821.emf"/><Relationship Id="rId1" Type="http://schemas.openxmlformats.org/officeDocument/2006/relationships/image" Target="../media/image820.emf"/><Relationship Id="rId6" Type="http://schemas.openxmlformats.org/officeDocument/2006/relationships/image" Target="../media/image825.emf"/><Relationship Id="rId11" Type="http://schemas.openxmlformats.org/officeDocument/2006/relationships/image" Target="../media/image830.emf"/><Relationship Id="rId5" Type="http://schemas.openxmlformats.org/officeDocument/2006/relationships/image" Target="../media/image824.emf"/><Relationship Id="rId15" Type="http://schemas.openxmlformats.org/officeDocument/2006/relationships/image" Target="../media/image834.emf"/><Relationship Id="rId10" Type="http://schemas.openxmlformats.org/officeDocument/2006/relationships/image" Target="../media/image829.emf"/><Relationship Id="rId4" Type="http://schemas.openxmlformats.org/officeDocument/2006/relationships/image" Target="../media/image823.emf"/><Relationship Id="rId9" Type="http://schemas.openxmlformats.org/officeDocument/2006/relationships/image" Target="../media/image828.emf"/><Relationship Id="rId14" Type="http://schemas.openxmlformats.org/officeDocument/2006/relationships/image" Target="../media/image833.emf"/></Relationships>
</file>

<file path=ppt/drawings/_rels/vmlDrawing8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42.emf"/><Relationship Id="rId13" Type="http://schemas.openxmlformats.org/officeDocument/2006/relationships/image" Target="../media/image847.emf"/><Relationship Id="rId3" Type="http://schemas.openxmlformats.org/officeDocument/2006/relationships/image" Target="../media/image837.emf"/><Relationship Id="rId7" Type="http://schemas.openxmlformats.org/officeDocument/2006/relationships/image" Target="../media/image841.emf"/><Relationship Id="rId12" Type="http://schemas.openxmlformats.org/officeDocument/2006/relationships/image" Target="../media/image846.emf"/><Relationship Id="rId2" Type="http://schemas.openxmlformats.org/officeDocument/2006/relationships/image" Target="../media/image836.emf"/><Relationship Id="rId16" Type="http://schemas.openxmlformats.org/officeDocument/2006/relationships/image" Target="../media/image850.emf"/><Relationship Id="rId1" Type="http://schemas.openxmlformats.org/officeDocument/2006/relationships/image" Target="../media/image835.emf"/><Relationship Id="rId6" Type="http://schemas.openxmlformats.org/officeDocument/2006/relationships/image" Target="../media/image840.emf"/><Relationship Id="rId11" Type="http://schemas.openxmlformats.org/officeDocument/2006/relationships/image" Target="../media/image845.emf"/><Relationship Id="rId5" Type="http://schemas.openxmlformats.org/officeDocument/2006/relationships/image" Target="../media/image839.emf"/><Relationship Id="rId15" Type="http://schemas.openxmlformats.org/officeDocument/2006/relationships/image" Target="../media/image849.emf"/><Relationship Id="rId10" Type="http://schemas.openxmlformats.org/officeDocument/2006/relationships/image" Target="../media/image844.emf"/><Relationship Id="rId4" Type="http://schemas.openxmlformats.org/officeDocument/2006/relationships/image" Target="../media/image838.emf"/><Relationship Id="rId9" Type="http://schemas.openxmlformats.org/officeDocument/2006/relationships/image" Target="../media/image843.emf"/><Relationship Id="rId14" Type="http://schemas.openxmlformats.org/officeDocument/2006/relationships/image" Target="../media/image848.emf"/></Relationships>
</file>

<file path=ppt/drawings/_rels/vmlDrawing8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3.emf"/><Relationship Id="rId7" Type="http://schemas.openxmlformats.org/officeDocument/2006/relationships/image" Target="../media/image857.emf"/><Relationship Id="rId2" Type="http://schemas.openxmlformats.org/officeDocument/2006/relationships/image" Target="../media/image852.emf"/><Relationship Id="rId1" Type="http://schemas.openxmlformats.org/officeDocument/2006/relationships/image" Target="../media/image851.emf"/><Relationship Id="rId6" Type="http://schemas.openxmlformats.org/officeDocument/2006/relationships/image" Target="../media/image856.emf"/><Relationship Id="rId5" Type="http://schemas.openxmlformats.org/officeDocument/2006/relationships/image" Target="../media/image855.emf"/><Relationship Id="rId4" Type="http://schemas.openxmlformats.org/officeDocument/2006/relationships/image" Target="../media/image854.emf"/></Relationships>
</file>

<file path=ppt/drawings/_rels/vmlDrawing8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4.emf"/><Relationship Id="rId7" Type="http://schemas.openxmlformats.org/officeDocument/2006/relationships/image" Target="../media/image868.emf"/><Relationship Id="rId2" Type="http://schemas.openxmlformats.org/officeDocument/2006/relationships/image" Target="../media/image863.emf"/><Relationship Id="rId1" Type="http://schemas.openxmlformats.org/officeDocument/2006/relationships/image" Target="../media/image862.emf"/><Relationship Id="rId6" Type="http://schemas.openxmlformats.org/officeDocument/2006/relationships/image" Target="../media/image867.emf"/><Relationship Id="rId5" Type="http://schemas.openxmlformats.org/officeDocument/2006/relationships/image" Target="../media/image866.emf"/><Relationship Id="rId4" Type="http://schemas.openxmlformats.org/officeDocument/2006/relationships/image" Target="../media/image865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79.emf"/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12" Type="http://schemas.openxmlformats.org/officeDocument/2006/relationships/image" Target="../media/image78.emf"/><Relationship Id="rId2" Type="http://schemas.openxmlformats.org/officeDocument/2006/relationships/image" Target="../media/image68.emf"/><Relationship Id="rId16" Type="http://schemas.openxmlformats.org/officeDocument/2006/relationships/image" Target="../media/image82.emf"/><Relationship Id="rId1" Type="http://schemas.openxmlformats.org/officeDocument/2006/relationships/image" Target="../media/image67.emf"/><Relationship Id="rId6" Type="http://schemas.openxmlformats.org/officeDocument/2006/relationships/image" Target="../media/image72.emf"/><Relationship Id="rId11" Type="http://schemas.openxmlformats.org/officeDocument/2006/relationships/image" Target="../media/image77.emf"/><Relationship Id="rId5" Type="http://schemas.openxmlformats.org/officeDocument/2006/relationships/image" Target="../media/image71.emf"/><Relationship Id="rId15" Type="http://schemas.openxmlformats.org/officeDocument/2006/relationships/image" Target="../media/image81.emf"/><Relationship Id="rId10" Type="http://schemas.openxmlformats.org/officeDocument/2006/relationships/image" Target="../media/image76.emf"/><Relationship Id="rId4" Type="http://schemas.openxmlformats.org/officeDocument/2006/relationships/image" Target="../media/image70.emf"/><Relationship Id="rId9" Type="http://schemas.openxmlformats.org/officeDocument/2006/relationships/image" Target="../media/image75.emf"/><Relationship Id="rId14" Type="http://schemas.openxmlformats.org/officeDocument/2006/relationships/image" Target="../media/image80.emf"/></Relationships>
</file>

<file path=ppt/drawings/_rels/vmlDrawing9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82.emf"/><Relationship Id="rId3" Type="http://schemas.openxmlformats.org/officeDocument/2006/relationships/image" Target="../media/image877.emf"/><Relationship Id="rId7" Type="http://schemas.openxmlformats.org/officeDocument/2006/relationships/image" Target="../media/image881.emf"/><Relationship Id="rId2" Type="http://schemas.openxmlformats.org/officeDocument/2006/relationships/image" Target="../media/image876.emf"/><Relationship Id="rId1" Type="http://schemas.openxmlformats.org/officeDocument/2006/relationships/image" Target="../media/image875.emf"/><Relationship Id="rId6" Type="http://schemas.openxmlformats.org/officeDocument/2006/relationships/image" Target="../media/image880.emf"/><Relationship Id="rId5" Type="http://schemas.openxmlformats.org/officeDocument/2006/relationships/image" Target="../media/image879.emf"/><Relationship Id="rId10" Type="http://schemas.openxmlformats.org/officeDocument/2006/relationships/image" Target="../media/image884.emf"/><Relationship Id="rId4" Type="http://schemas.openxmlformats.org/officeDocument/2006/relationships/image" Target="../media/image878.emf"/><Relationship Id="rId9" Type="http://schemas.openxmlformats.org/officeDocument/2006/relationships/image" Target="../media/image883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5.emf"/></Relationships>
</file>

<file path=ppt/drawings/_rels/vmlDrawing9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7.emf"/><Relationship Id="rId1" Type="http://schemas.openxmlformats.org/officeDocument/2006/relationships/image" Target="../media/image886.emf"/></Relationships>
</file>

<file path=ppt/drawings/_rels/vmlDrawing9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95.emf"/><Relationship Id="rId3" Type="http://schemas.openxmlformats.org/officeDocument/2006/relationships/image" Target="../media/image890.emf"/><Relationship Id="rId7" Type="http://schemas.openxmlformats.org/officeDocument/2006/relationships/image" Target="../media/image894.emf"/><Relationship Id="rId2" Type="http://schemas.openxmlformats.org/officeDocument/2006/relationships/image" Target="../media/image889.emf"/><Relationship Id="rId1" Type="http://schemas.openxmlformats.org/officeDocument/2006/relationships/image" Target="../media/image888.emf"/><Relationship Id="rId6" Type="http://schemas.openxmlformats.org/officeDocument/2006/relationships/image" Target="../media/image893.emf"/><Relationship Id="rId11" Type="http://schemas.openxmlformats.org/officeDocument/2006/relationships/image" Target="../media/image898.emf"/><Relationship Id="rId5" Type="http://schemas.openxmlformats.org/officeDocument/2006/relationships/image" Target="../media/image892.emf"/><Relationship Id="rId10" Type="http://schemas.openxmlformats.org/officeDocument/2006/relationships/image" Target="../media/image897.emf"/><Relationship Id="rId4" Type="http://schemas.openxmlformats.org/officeDocument/2006/relationships/image" Target="../media/image891.emf"/><Relationship Id="rId9" Type="http://schemas.openxmlformats.org/officeDocument/2006/relationships/image" Target="../media/image896.emf"/></Relationships>
</file>

<file path=ppt/drawings/_rels/vmlDrawing9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emf"/><Relationship Id="rId2" Type="http://schemas.openxmlformats.org/officeDocument/2006/relationships/image" Target="../media/image900.emf"/><Relationship Id="rId1" Type="http://schemas.openxmlformats.org/officeDocument/2006/relationships/image" Target="../media/image899.emf"/><Relationship Id="rId4" Type="http://schemas.openxmlformats.org/officeDocument/2006/relationships/image" Target="../media/image902.emf"/></Relationships>
</file>

<file path=ppt/drawings/_rels/vmlDrawing95.v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emf"/><Relationship Id="rId13" Type="http://schemas.openxmlformats.org/officeDocument/2006/relationships/image" Target="../media/image915.emf"/><Relationship Id="rId18" Type="http://schemas.openxmlformats.org/officeDocument/2006/relationships/image" Target="../media/image920.emf"/><Relationship Id="rId3" Type="http://schemas.openxmlformats.org/officeDocument/2006/relationships/image" Target="../media/image905.emf"/><Relationship Id="rId21" Type="http://schemas.openxmlformats.org/officeDocument/2006/relationships/image" Target="../media/image923.emf"/><Relationship Id="rId7" Type="http://schemas.openxmlformats.org/officeDocument/2006/relationships/image" Target="../media/image909.emf"/><Relationship Id="rId12" Type="http://schemas.openxmlformats.org/officeDocument/2006/relationships/image" Target="../media/image914.emf"/><Relationship Id="rId17" Type="http://schemas.openxmlformats.org/officeDocument/2006/relationships/image" Target="../media/image919.emf"/><Relationship Id="rId2" Type="http://schemas.openxmlformats.org/officeDocument/2006/relationships/image" Target="../media/image904.emf"/><Relationship Id="rId16" Type="http://schemas.openxmlformats.org/officeDocument/2006/relationships/image" Target="../media/image918.emf"/><Relationship Id="rId20" Type="http://schemas.openxmlformats.org/officeDocument/2006/relationships/image" Target="../media/image922.emf"/><Relationship Id="rId1" Type="http://schemas.openxmlformats.org/officeDocument/2006/relationships/image" Target="../media/image903.emf"/><Relationship Id="rId6" Type="http://schemas.openxmlformats.org/officeDocument/2006/relationships/image" Target="../media/image908.emf"/><Relationship Id="rId11" Type="http://schemas.openxmlformats.org/officeDocument/2006/relationships/image" Target="../media/image913.emf"/><Relationship Id="rId5" Type="http://schemas.openxmlformats.org/officeDocument/2006/relationships/image" Target="../media/image907.emf"/><Relationship Id="rId15" Type="http://schemas.openxmlformats.org/officeDocument/2006/relationships/image" Target="../media/image917.emf"/><Relationship Id="rId23" Type="http://schemas.openxmlformats.org/officeDocument/2006/relationships/image" Target="../media/image925.emf"/><Relationship Id="rId10" Type="http://schemas.openxmlformats.org/officeDocument/2006/relationships/image" Target="../media/image912.emf"/><Relationship Id="rId19" Type="http://schemas.openxmlformats.org/officeDocument/2006/relationships/image" Target="../media/image921.emf"/><Relationship Id="rId4" Type="http://schemas.openxmlformats.org/officeDocument/2006/relationships/image" Target="../media/image906.emf"/><Relationship Id="rId9" Type="http://schemas.openxmlformats.org/officeDocument/2006/relationships/image" Target="../media/image911.emf"/><Relationship Id="rId14" Type="http://schemas.openxmlformats.org/officeDocument/2006/relationships/image" Target="../media/image916.emf"/><Relationship Id="rId22" Type="http://schemas.openxmlformats.org/officeDocument/2006/relationships/image" Target="../media/image924.emf"/></Relationships>
</file>

<file path=ppt/drawings/_rels/vmlDrawing9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7.emf"/><Relationship Id="rId1" Type="http://schemas.openxmlformats.org/officeDocument/2006/relationships/image" Target="../media/image926.emf"/></Relationships>
</file>

<file path=ppt/drawings/_rels/vmlDrawing97.vml.rels><?xml version="1.0" encoding="UTF-8" standalone="yes"?>
<Relationships xmlns="http://schemas.openxmlformats.org/package/2006/relationships"><Relationship Id="rId8" Type="http://schemas.openxmlformats.org/officeDocument/2006/relationships/image" Target="../media/image945.emf"/><Relationship Id="rId13" Type="http://schemas.openxmlformats.org/officeDocument/2006/relationships/image" Target="../media/image950.emf"/><Relationship Id="rId3" Type="http://schemas.openxmlformats.org/officeDocument/2006/relationships/image" Target="../media/image940.emf"/><Relationship Id="rId7" Type="http://schemas.openxmlformats.org/officeDocument/2006/relationships/image" Target="../media/image944.emf"/><Relationship Id="rId12" Type="http://schemas.openxmlformats.org/officeDocument/2006/relationships/image" Target="../media/image949.emf"/><Relationship Id="rId2" Type="http://schemas.openxmlformats.org/officeDocument/2006/relationships/image" Target="../media/image939.emf"/><Relationship Id="rId1" Type="http://schemas.openxmlformats.org/officeDocument/2006/relationships/image" Target="../media/image938.emf"/><Relationship Id="rId6" Type="http://schemas.openxmlformats.org/officeDocument/2006/relationships/image" Target="../media/image943.emf"/><Relationship Id="rId11" Type="http://schemas.openxmlformats.org/officeDocument/2006/relationships/image" Target="../media/image948.emf"/><Relationship Id="rId5" Type="http://schemas.openxmlformats.org/officeDocument/2006/relationships/image" Target="../media/image942.emf"/><Relationship Id="rId10" Type="http://schemas.openxmlformats.org/officeDocument/2006/relationships/image" Target="../media/image947.emf"/><Relationship Id="rId4" Type="http://schemas.openxmlformats.org/officeDocument/2006/relationships/image" Target="../media/image941.emf"/><Relationship Id="rId9" Type="http://schemas.openxmlformats.org/officeDocument/2006/relationships/image" Target="../media/image946.emf"/></Relationships>
</file>

<file path=ppt/drawings/_rels/vmlDrawing9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3.emf"/><Relationship Id="rId2" Type="http://schemas.openxmlformats.org/officeDocument/2006/relationships/image" Target="../media/image952.emf"/><Relationship Id="rId1" Type="http://schemas.openxmlformats.org/officeDocument/2006/relationships/image" Target="../media/image951.emf"/><Relationship Id="rId5" Type="http://schemas.openxmlformats.org/officeDocument/2006/relationships/image" Target="../media/image955.emf"/><Relationship Id="rId4" Type="http://schemas.openxmlformats.org/officeDocument/2006/relationships/image" Target="../media/image954.emf"/></Relationships>
</file>

<file path=ppt/drawings/_rels/vmlDrawing99.vml.rels><?xml version="1.0" encoding="UTF-8" standalone="yes"?>
<Relationships xmlns="http://schemas.openxmlformats.org/package/2006/relationships"><Relationship Id="rId8" Type="http://schemas.openxmlformats.org/officeDocument/2006/relationships/image" Target="../media/image963.emf"/><Relationship Id="rId13" Type="http://schemas.openxmlformats.org/officeDocument/2006/relationships/image" Target="../media/image968.emf"/><Relationship Id="rId3" Type="http://schemas.openxmlformats.org/officeDocument/2006/relationships/image" Target="../media/image958.emf"/><Relationship Id="rId7" Type="http://schemas.openxmlformats.org/officeDocument/2006/relationships/image" Target="../media/image962.emf"/><Relationship Id="rId12" Type="http://schemas.openxmlformats.org/officeDocument/2006/relationships/image" Target="../media/image967.emf"/><Relationship Id="rId2" Type="http://schemas.openxmlformats.org/officeDocument/2006/relationships/image" Target="../media/image957.emf"/><Relationship Id="rId1" Type="http://schemas.openxmlformats.org/officeDocument/2006/relationships/image" Target="../media/image956.emf"/><Relationship Id="rId6" Type="http://schemas.openxmlformats.org/officeDocument/2006/relationships/image" Target="../media/image961.emf"/><Relationship Id="rId11" Type="http://schemas.openxmlformats.org/officeDocument/2006/relationships/image" Target="../media/image966.emf"/><Relationship Id="rId5" Type="http://schemas.openxmlformats.org/officeDocument/2006/relationships/image" Target="../media/image960.emf"/><Relationship Id="rId10" Type="http://schemas.openxmlformats.org/officeDocument/2006/relationships/image" Target="../media/image965.emf"/><Relationship Id="rId4" Type="http://schemas.openxmlformats.org/officeDocument/2006/relationships/image" Target="../media/image959.emf"/><Relationship Id="rId9" Type="http://schemas.openxmlformats.org/officeDocument/2006/relationships/image" Target="../media/image964.emf"/><Relationship Id="rId14" Type="http://schemas.openxmlformats.org/officeDocument/2006/relationships/image" Target="../media/image96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526567-D073-4172-B0EB-5EDE7106E7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1155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566AA4-8BE2-4BE3-B685-9B9B2A8D6A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9021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30F3D3-1E99-4C82-A5CD-A18D034B42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1346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506850-DFD9-4D0C-9C21-01A598C4EA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1493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C3F5DA-A701-4390-A8A2-5D0FB9BAE3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8132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2B10E-7E06-45F6-9A78-F8367B8825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879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1105AE-4969-4F7F-B254-7F0190C5D1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791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71DAB-65F1-4EF7-86BE-E9726E5AFB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0807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C83E0-5877-461A-A2FC-0825021935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1165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15167-6202-4B72-9AFC-66AC0BFF84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5104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21346C-16FE-43B0-8E33-27905A208C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2232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B37133-72C3-4F65-8F52-48F7DD250F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5647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14E26683-85F1-449A-83C4-B83F3687E4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13" Type="http://schemas.openxmlformats.org/officeDocument/2006/relationships/oleObject" Target="../embeddings/oleObject1.bin"/><Relationship Id="rId3" Type="http://schemas.openxmlformats.org/officeDocument/2006/relationships/slide" Target="slide5.xml"/><Relationship Id="rId7" Type="http://schemas.openxmlformats.org/officeDocument/2006/relationships/slide" Target="slide80.xml"/><Relationship Id="rId12" Type="http://schemas.openxmlformats.org/officeDocument/2006/relationships/slide" Target="slide7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slide" Target="slide39.xml"/><Relationship Id="rId11" Type="http://schemas.openxmlformats.org/officeDocument/2006/relationships/slide" Target="slide61.xml"/><Relationship Id="rId5" Type="http://schemas.openxmlformats.org/officeDocument/2006/relationships/slide" Target="slide31.xml"/><Relationship Id="rId10" Type="http://schemas.openxmlformats.org/officeDocument/2006/relationships/slide" Target="slide49.xml"/><Relationship Id="rId4" Type="http://schemas.openxmlformats.org/officeDocument/2006/relationships/slide" Target="slide13.xml"/><Relationship Id="rId9" Type="http://schemas.openxmlformats.org/officeDocument/2006/relationships/slide" Target="slide22.xml"/><Relationship Id="rId1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5.e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81.bin"/><Relationship Id="rId3" Type="http://schemas.openxmlformats.org/officeDocument/2006/relationships/oleObject" Target="../embeddings/oleObject879.bin"/><Relationship Id="rId7" Type="http://schemas.openxmlformats.org/officeDocument/2006/relationships/slide" Target="slide102.xml"/><Relationship Id="rId12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900.emf"/><Relationship Id="rId11" Type="http://schemas.openxmlformats.org/officeDocument/2006/relationships/image" Target="../media/image902.emf"/><Relationship Id="rId5" Type="http://schemas.openxmlformats.org/officeDocument/2006/relationships/oleObject" Target="../embeddings/oleObject880.bin"/><Relationship Id="rId10" Type="http://schemas.openxmlformats.org/officeDocument/2006/relationships/oleObject" Target="../embeddings/oleObject882.bin"/><Relationship Id="rId4" Type="http://schemas.openxmlformats.org/officeDocument/2006/relationships/image" Target="../media/image899.emf"/><Relationship Id="rId9" Type="http://schemas.openxmlformats.org/officeDocument/2006/relationships/image" Target="../media/image901.emf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88.bin"/><Relationship Id="rId18" Type="http://schemas.openxmlformats.org/officeDocument/2006/relationships/image" Target="../media/image910.emf"/><Relationship Id="rId26" Type="http://schemas.openxmlformats.org/officeDocument/2006/relationships/image" Target="../media/image914.emf"/><Relationship Id="rId39" Type="http://schemas.openxmlformats.org/officeDocument/2006/relationships/oleObject" Target="../embeddings/oleObject901.bin"/><Relationship Id="rId3" Type="http://schemas.openxmlformats.org/officeDocument/2006/relationships/oleObject" Target="../embeddings/oleObject883.bin"/><Relationship Id="rId21" Type="http://schemas.openxmlformats.org/officeDocument/2006/relationships/oleObject" Target="../embeddings/oleObject892.bin"/><Relationship Id="rId34" Type="http://schemas.openxmlformats.org/officeDocument/2006/relationships/image" Target="../media/image918.emf"/><Relationship Id="rId42" Type="http://schemas.openxmlformats.org/officeDocument/2006/relationships/image" Target="../media/image922.emf"/><Relationship Id="rId47" Type="http://schemas.openxmlformats.org/officeDocument/2006/relationships/image" Target="../media/image924.emf"/><Relationship Id="rId7" Type="http://schemas.openxmlformats.org/officeDocument/2006/relationships/oleObject" Target="../embeddings/oleObject885.bin"/><Relationship Id="rId12" Type="http://schemas.openxmlformats.org/officeDocument/2006/relationships/image" Target="../media/image907.emf"/><Relationship Id="rId17" Type="http://schemas.openxmlformats.org/officeDocument/2006/relationships/oleObject" Target="../embeddings/oleObject890.bin"/><Relationship Id="rId25" Type="http://schemas.openxmlformats.org/officeDocument/2006/relationships/oleObject" Target="../embeddings/oleObject894.bin"/><Relationship Id="rId33" Type="http://schemas.openxmlformats.org/officeDocument/2006/relationships/oleObject" Target="../embeddings/oleObject898.bin"/><Relationship Id="rId38" Type="http://schemas.openxmlformats.org/officeDocument/2006/relationships/image" Target="../media/image920.emf"/><Relationship Id="rId46" Type="http://schemas.openxmlformats.org/officeDocument/2006/relationships/oleObject" Target="../embeddings/oleObject90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09.emf"/><Relationship Id="rId20" Type="http://schemas.openxmlformats.org/officeDocument/2006/relationships/image" Target="../media/image911.emf"/><Relationship Id="rId29" Type="http://schemas.openxmlformats.org/officeDocument/2006/relationships/oleObject" Target="../embeddings/oleObject896.bin"/><Relationship Id="rId41" Type="http://schemas.openxmlformats.org/officeDocument/2006/relationships/oleObject" Target="../embeddings/oleObject902.bin"/><Relationship Id="rId1" Type="http://schemas.openxmlformats.org/officeDocument/2006/relationships/vmlDrawing" Target="../drawings/vmlDrawing95.vml"/><Relationship Id="rId6" Type="http://schemas.openxmlformats.org/officeDocument/2006/relationships/image" Target="../media/image904.emf"/><Relationship Id="rId11" Type="http://schemas.openxmlformats.org/officeDocument/2006/relationships/oleObject" Target="../embeddings/oleObject887.bin"/><Relationship Id="rId24" Type="http://schemas.openxmlformats.org/officeDocument/2006/relationships/image" Target="../media/image913.emf"/><Relationship Id="rId32" Type="http://schemas.openxmlformats.org/officeDocument/2006/relationships/image" Target="../media/image917.emf"/><Relationship Id="rId37" Type="http://schemas.openxmlformats.org/officeDocument/2006/relationships/oleObject" Target="../embeddings/oleObject900.bin"/><Relationship Id="rId40" Type="http://schemas.openxmlformats.org/officeDocument/2006/relationships/image" Target="../media/image921.emf"/><Relationship Id="rId45" Type="http://schemas.openxmlformats.org/officeDocument/2006/relationships/image" Target="../media/image923.emf"/><Relationship Id="rId5" Type="http://schemas.openxmlformats.org/officeDocument/2006/relationships/oleObject" Target="../embeddings/oleObject884.bin"/><Relationship Id="rId15" Type="http://schemas.openxmlformats.org/officeDocument/2006/relationships/oleObject" Target="../embeddings/oleObject889.bin"/><Relationship Id="rId23" Type="http://schemas.openxmlformats.org/officeDocument/2006/relationships/oleObject" Target="../embeddings/oleObject893.bin"/><Relationship Id="rId28" Type="http://schemas.openxmlformats.org/officeDocument/2006/relationships/image" Target="../media/image915.emf"/><Relationship Id="rId36" Type="http://schemas.openxmlformats.org/officeDocument/2006/relationships/image" Target="../media/image919.emf"/><Relationship Id="rId49" Type="http://schemas.openxmlformats.org/officeDocument/2006/relationships/image" Target="../media/image925.emf"/><Relationship Id="rId10" Type="http://schemas.openxmlformats.org/officeDocument/2006/relationships/image" Target="../media/image906.emf"/><Relationship Id="rId19" Type="http://schemas.openxmlformats.org/officeDocument/2006/relationships/oleObject" Target="../embeddings/oleObject891.bin"/><Relationship Id="rId31" Type="http://schemas.openxmlformats.org/officeDocument/2006/relationships/oleObject" Target="../embeddings/oleObject897.bin"/><Relationship Id="rId44" Type="http://schemas.openxmlformats.org/officeDocument/2006/relationships/oleObject" Target="../embeddings/oleObject903.bin"/><Relationship Id="rId4" Type="http://schemas.openxmlformats.org/officeDocument/2006/relationships/image" Target="../media/image903.emf"/><Relationship Id="rId9" Type="http://schemas.openxmlformats.org/officeDocument/2006/relationships/oleObject" Target="../embeddings/oleObject886.bin"/><Relationship Id="rId14" Type="http://schemas.openxmlformats.org/officeDocument/2006/relationships/image" Target="../media/image908.emf"/><Relationship Id="rId22" Type="http://schemas.openxmlformats.org/officeDocument/2006/relationships/image" Target="../media/image912.emf"/><Relationship Id="rId27" Type="http://schemas.openxmlformats.org/officeDocument/2006/relationships/oleObject" Target="../embeddings/oleObject895.bin"/><Relationship Id="rId30" Type="http://schemas.openxmlformats.org/officeDocument/2006/relationships/image" Target="../media/image916.emf"/><Relationship Id="rId35" Type="http://schemas.openxmlformats.org/officeDocument/2006/relationships/oleObject" Target="../embeddings/oleObject899.bin"/><Relationship Id="rId43" Type="http://schemas.openxmlformats.org/officeDocument/2006/relationships/slide" Target="slide97.xml"/><Relationship Id="rId48" Type="http://schemas.openxmlformats.org/officeDocument/2006/relationships/oleObject" Target="../embeddings/oleObject905.bin"/><Relationship Id="rId8" Type="http://schemas.openxmlformats.org/officeDocument/2006/relationships/image" Target="../media/image905.e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7.emf"/><Relationship Id="rId3" Type="http://schemas.openxmlformats.org/officeDocument/2006/relationships/image" Target="../media/image928.png"/><Relationship Id="rId7" Type="http://schemas.openxmlformats.org/officeDocument/2006/relationships/oleObject" Target="../embeddings/oleObject90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926.emf"/><Relationship Id="rId5" Type="http://schemas.openxmlformats.org/officeDocument/2006/relationships/oleObject" Target="../embeddings/oleObject906.bin"/><Relationship Id="rId4" Type="http://schemas.openxmlformats.org/officeDocument/2006/relationships/image" Target="../media/image92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3.png"/><Relationship Id="rId2" Type="http://schemas.openxmlformats.org/officeDocument/2006/relationships/image" Target="../media/image93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5.png"/><Relationship Id="rId2" Type="http://schemas.openxmlformats.org/officeDocument/2006/relationships/image" Target="../media/image93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7.png"/><Relationship Id="rId2" Type="http://schemas.openxmlformats.org/officeDocument/2006/relationships/image" Target="../media/image93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0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emf"/><Relationship Id="rId13" Type="http://schemas.openxmlformats.org/officeDocument/2006/relationships/oleObject" Target="../embeddings/oleObject913.bin"/><Relationship Id="rId18" Type="http://schemas.openxmlformats.org/officeDocument/2006/relationships/image" Target="../media/image945.emf"/><Relationship Id="rId26" Type="http://schemas.openxmlformats.org/officeDocument/2006/relationships/image" Target="../media/image949.emf"/><Relationship Id="rId3" Type="http://schemas.openxmlformats.org/officeDocument/2006/relationships/oleObject" Target="../embeddings/oleObject908.bin"/><Relationship Id="rId21" Type="http://schemas.openxmlformats.org/officeDocument/2006/relationships/oleObject" Target="../embeddings/oleObject917.bin"/><Relationship Id="rId7" Type="http://schemas.openxmlformats.org/officeDocument/2006/relationships/oleObject" Target="../embeddings/oleObject910.bin"/><Relationship Id="rId12" Type="http://schemas.openxmlformats.org/officeDocument/2006/relationships/image" Target="../media/image942.emf"/><Relationship Id="rId17" Type="http://schemas.openxmlformats.org/officeDocument/2006/relationships/oleObject" Target="../embeddings/oleObject915.bin"/><Relationship Id="rId25" Type="http://schemas.openxmlformats.org/officeDocument/2006/relationships/oleObject" Target="../embeddings/oleObject91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44.emf"/><Relationship Id="rId20" Type="http://schemas.openxmlformats.org/officeDocument/2006/relationships/image" Target="../media/image946.emf"/><Relationship Id="rId29" Type="http://schemas.openxmlformats.org/officeDocument/2006/relationships/oleObject" Target="../embeddings/oleObject920.bin"/><Relationship Id="rId1" Type="http://schemas.openxmlformats.org/officeDocument/2006/relationships/vmlDrawing" Target="../drawings/vmlDrawing97.vml"/><Relationship Id="rId6" Type="http://schemas.openxmlformats.org/officeDocument/2006/relationships/image" Target="../media/image939.emf"/><Relationship Id="rId11" Type="http://schemas.openxmlformats.org/officeDocument/2006/relationships/oleObject" Target="../embeddings/oleObject912.bin"/><Relationship Id="rId24" Type="http://schemas.openxmlformats.org/officeDocument/2006/relationships/image" Target="../media/image948.emf"/><Relationship Id="rId5" Type="http://schemas.openxmlformats.org/officeDocument/2006/relationships/oleObject" Target="../embeddings/oleObject909.bin"/><Relationship Id="rId15" Type="http://schemas.openxmlformats.org/officeDocument/2006/relationships/oleObject" Target="../embeddings/oleObject914.bin"/><Relationship Id="rId23" Type="http://schemas.openxmlformats.org/officeDocument/2006/relationships/oleObject" Target="../embeddings/oleObject918.bin"/><Relationship Id="rId28" Type="http://schemas.openxmlformats.org/officeDocument/2006/relationships/slide" Target="slide82.xml"/><Relationship Id="rId10" Type="http://schemas.openxmlformats.org/officeDocument/2006/relationships/image" Target="../media/image941.emf"/><Relationship Id="rId19" Type="http://schemas.openxmlformats.org/officeDocument/2006/relationships/oleObject" Target="../embeddings/oleObject916.bin"/><Relationship Id="rId4" Type="http://schemas.openxmlformats.org/officeDocument/2006/relationships/image" Target="../media/image938.emf"/><Relationship Id="rId9" Type="http://schemas.openxmlformats.org/officeDocument/2006/relationships/oleObject" Target="../embeddings/oleObject911.bin"/><Relationship Id="rId14" Type="http://schemas.openxmlformats.org/officeDocument/2006/relationships/image" Target="../media/image943.emf"/><Relationship Id="rId22" Type="http://schemas.openxmlformats.org/officeDocument/2006/relationships/image" Target="../media/image947.emf"/><Relationship Id="rId27" Type="http://schemas.openxmlformats.org/officeDocument/2006/relationships/slide" Target="slide16.xml"/><Relationship Id="rId30" Type="http://schemas.openxmlformats.org/officeDocument/2006/relationships/image" Target="../media/image950.e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3.emf"/><Relationship Id="rId13" Type="http://schemas.openxmlformats.org/officeDocument/2006/relationships/slide" Target="slide94.xml"/><Relationship Id="rId3" Type="http://schemas.openxmlformats.org/officeDocument/2006/relationships/oleObject" Target="../embeddings/oleObject921.bin"/><Relationship Id="rId7" Type="http://schemas.openxmlformats.org/officeDocument/2006/relationships/oleObject" Target="../embeddings/oleObject923.bin"/><Relationship Id="rId12" Type="http://schemas.openxmlformats.org/officeDocument/2006/relationships/image" Target="../media/image95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952.emf"/><Relationship Id="rId11" Type="http://schemas.openxmlformats.org/officeDocument/2006/relationships/oleObject" Target="../embeddings/oleObject925.bin"/><Relationship Id="rId5" Type="http://schemas.openxmlformats.org/officeDocument/2006/relationships/oleObject" Target="../embeddings/oleObject922.bin"/><Relationship Id="rId10" Type="http://schemas.openxmlformats.org/officeDocument/2006/relationships/image" Target="../media/image954.emf"/><Relationship Id="rId4" Type="http://schemas.openxmlformats.org/officeDocument/2006/relationships/image" Target="../media/image951.emf"/><Relationship Id="rId9" Type="http://schemas.openxmlformats.org/officeDocument/2006/relationships/oleObject" Target="../embeddings/oleObject92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oleObject" Target="../embeddings/oleObject58.bin"/><Relationship Id="rId18" Type="http://schemas.openxmlformats.org/officeDocument/2006/relationships/image" Target="../media/image63.emf"/><Relationship Id="rId3" Type="http://schemas.openxmlformats.org/officeDocument/2006/relationships/oleObject" Target="../embeddings/oleObject53.bin"/><Relationship Id="rId21" Type="http://schemas.openxmlformats.org/officeDocument/2006/relationships/oleObject" Target="../embeddings/oleObject62.bin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60.emf"/><Relationship Id="rId17" Type="http://schemas.openxmlformats.org/officeDocument/2006/relationships/oleObject" Target="../embeddings/oleObject60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62.emf"/><Relationship Id="rId20" Type="http://schemas.openxmlformats.org/officeDocument/2006/relationships/image" Target="../media/image64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emf"/><Relationship Id="rId11" Type="http://schemas.openxmlformats.org/officeDocument/2006/relationships/oleObject" Target="../embeddings/oleObject57.bin"/><Relationship Id="rId24" Type="http://schemas.openxmlformats.org/officeDocument/2006/relationships/image" Target="../media/image66.emf"/><Relationship Id="rId5" Type="http://schemas.openxmlformats.org/officeDocument/2006/relationships/oleObject" Target="../embeddings/oleObject54.bin"/><Relationship Id="rId15" Type="http://schemas.openxmlformats.org/officeDocument/2006/relationships/oleObject" Target="../embeddings/oleObject59.bin"/><Relationship Id="rId23" Type="http://schemas.openxmlformats.org/officeDocument/2006/relationships/oleObject" Target="../embeddings/oleObject63.bin"/><Relationship Id="rId10" Type="http://schemas.openxmlformats.org/officeDocument/2006/relationships/image" Target="../media/image59.emf"/><Relationship Id="rId19" Type="http://schemas.openxmlformats.org/officeDocument/2006/relationships/oleObject" Target="../embeddings/oleObject61.bin"/><Relationship Id="rId4" Type="http://schemas.openxmlformats.org/officeDocument/2006/relationships/image" Target="../media/image56.emf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61.emf"/><Relationship Id="rId22" Type="http://schemas.openxmlformats.org/officeDocument/2006/relationships/image" Target="../media/image65.e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8.emf"/><Relationship Id="rId13" Type="http://schemas.openxmlformats.org/officeDocument/2006/relationships/oleObject" Target="../embeddings/oleObject931.bin"/><Relationship Id="rId18" Type="http://schemas.openxmlformats.org/officeDocument/2006/relationships/image" Target="../media/image963.emf"/><Relationship Id="rId26" Type="http://schemas.openxmlformats.org/officeDocument/2006/relationships/oleObject" Target="../embeddings/oleObject937.bin"/><Relationship Id="rId3" Type="http://schemas.openxmlformats.org/officeDocument/2006/relationships/oleObject" Target="../embeddings/oleObject926.bin"/><Relationship Id="rId21" Type="http://schemas.openxmlformats.org/officeDocument/2006/relationships/oleObject" Target="../embeddings/oleObject935.bin"/><Relationship Id="rId7" Type="http://schemas.openxmlformats.org/officeDocument/2006/relationships/oleObject" Target="../embeddings/oleObject928.bin"/><Relationship Id="rId12" Type="http://schemas.openxmlformats.org/officeDocument/2006/relationships/image" Target="../media/image960.emf"/><Relationship Id="rId17" Type="http://schemas.openxmlformats.org/officeDocument/2006/relationships/oleObject" Target="../embeddings/oleObject933.bin"/><Relationship Id="rId25" Type="http://schemas.openxmlformats.org/officeDocument/2006/relationships/slide" Target="slide57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62.emf"/><Relationship Id="rId20" Type="http://schemas.openxmlformats.org/officeDocument/2006/relationships/image" Target="../media/image964.emf"/><Relationship Id="rId29" Type="http://schemas.openxmlformats.org/officeDocument/2006/relationships/image" Target="../media/image968.emf"/><Relationship Id="rId1" Type="http://schemas.openxmlformats.org/officeDocument/2006/relationships/vmlDrawing" Target="../drawings/vmlDrawing99.vml"/><Relationship Id="rId6" Type="http://schemas.openxmlformats.org/officeDocument/2006/relationships/image" Target="../media/image957.emf"/><Relationship Id="rId11" Type="http://schemas.openxmlformats.org/officeDocument/2006/relationships/oleObject" Target="../embeddings/oleObject930.bin"/><Relationship Id="rId24" Type="http://schemas.openxmlformats.org/officeDocument/2006/relationships/image" Target="../media/image966.emf"/><Relationship Id="rId5" Type="http://schemas.openxmlformats.org/officeDocument/2006/relationships/oleObject" Target="../embeddings/oleObject927.bin"/><Relationship Id="rId15" Type="http://schemas.openxmlformats.org/officeDocument/2006/relationships/oleObject" Target="../embeddings/oleObject932.bin"/><Relationship Id="rId23" Type="http://schemas.openxmlformats.org/officeDocument/2006/relationships/oleObject" Target="../embeddings/oleObject936.bin"/><Relationship Id="rId28" Type="http://schemas.openxmlformats.org/officeDocument/2006/relationships/oleObject" Target="../embeddings/oleObject938.bin"/><Relationship Id="rId10" Type="http://schemas.openxmlformats.org/officeDocument/2006/relationships/image" Target="../media/image959.emf"/><Relationship Id="rId19" Type="http://schemas.openxmlformats.org/officeDocument/2006/relationships/oleObject" Target="../embeddings/oleObject934.bin"/><Relationship Id="rId31" Type="http://schemas.openxmlformats.org/officeDocument/2006/relationships/image" Target="../media/image969.emf"/><Relationship Id="rId4" Type="http://schemas.openxmlformats.org/officeDocument/2006/relationships/image" Target="../media/image956.emf"/><Relationship Id="rId9" Type="http://schemas.openxmlformats.org/officeDocument/2006/relationships/oleObject" Target="../embeddings/oleObject929.bin"/><Relationship Id="rId14" Type="http://schemas.openxmlformats.org/officeDocument/2006/relationships/image" Target="../media/image961.emf"/><Relationship Id="rId22" Type="http://schemas.openxmlformats.org/officeDocument/2006/relationships/image" Target="../media/image965.emf"/><Relationship Id="rId27" Type="http://schemas.openxmlformats.org/officeDocument/2006/relationships/image" Target="../media/image967.emf"/><Relationship Id="rId30" Type="http://schemas.openxmlformats.org/officeDocument/2006/relationships/oleObject" Target="../embeddings/oleObject939.bin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2.emf"/><Relationship Id="rId13" Type="http://schemas.openxmlformats.org/officeDocument/2006/relationships/oleObject" Target="../embeddings/oleObject945.bin"/><Relationship Id="rId18" Type="http://schemas.openxmlformats.org/officeDocument/2006/relationships/image" Target="../media/image977.emf"/><Relationship Id="rId3" Type="http://schemas.openxmlformats.org/officeDocument/2006/relationships/oleObject" Target="../embeddings/oleObject940.bin"/><Relationship Id="rId21" Type="http://schemas.openxmlformats.org/officeDocument/2006/relationships/image" Target="../media/image979.png"/><Relationship Id="rId7" Type="http://schemas.openxmlformats.org/officeDocument/2006/relationships/oleObject" Target="../embeddings/oleObject942.bin"/><Relationship Id="rId12" Type="http://schemas.openxmlformats.org/officeDocument/2006/relationships/image" Target="../media/image974.emf"/><Relationship Id="rId17" Type="http://schemas.openxmlformats.org/officeDocument/2006/relationships/oleObject" Target="../embeddings/oleObject94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76.emf"/><Relationship Id="rId20" Type="http://schemas.openxmlformats.org/officeDocument/2006/relationships/image" Target="../media/image978.emf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971.emf"/><Relationship Id="rId11" Type="http://schemas.openxmlformats.org/officeDocument/2006/relationships/oleObject" Target="../embeddings/oleObject944.bin"/><Relationship Id="rId5" Type="http://schemas.openxmlformats.org/officeDocument/2006/relationships/oleObject" Target="../embeddings/oleObject941.bin"/><Relationship Id="rId15" Type="http://schemas.openxmlformats.org/officeDocument/2006/relationships/oleObject" Target="../embeddings/oleObject946.bin"/><Relationship Id="rId10" Type="http://schemas.openxmlformats.org/officeDocument/2006/relationships/image" Target="../media/image973.emf"/><Relationship Id="rId19" Type="http://schemas.openxmlformats.org/officeDocument/2006/relationships/oleObject" Target="../embeddings/oleObject948.bin"/><Relationship Id="rId4" Type="http://schemas.openxmlformats.org/officeDocument/2006/relationships/image" Target="../media/image970.emf"/><Relationship Id="rId9" Type="http://schemas.openxmlformats.org/officeDocument/2006/relationships/oleObject" Target="../embeddings/oleObject943.bin"/><Relationship Id="rId14" Type="http://schemas.openxmlformats.org/officeDocument/2006/relationships/image" Target="../media/image975.emf"/><Relationship Id="rId22" Type="http://schemas.openxmlformats.org/officeDocument/2006/relationships/image" Target="../media/image98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3.png"/><Relationship Id="rId7" Type="http://schemas.openxmlformats.org/officeDocument/2006/relationships/image" Target="../media/image98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1.vml"/><Relationship Id="rId6" Type="http://schemas.openxmlformats.org/officeDocument/2006/relationships/oleObject" Target="../embeddings/oleObject950.bin"/><Relationship Id="rId5" Type="http://schemas.openxmlformats.org/officeDocument/2006/relationships/image" Target="../media/image981.emf"/><Relationship Id="rId4" Type="http://schemas.openxmlformats.org/officeDocument/2006/relationships/oleObject" Target="../embeddings/oleObject949.bin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6.emf"/><Relationship Id="rId13" Type="http://schemas.openxmlformats.org/officeDocument/2006/relationships/oleObject" Target="../embeddings/oleObject956.bin"/><Relationship Id="rId18" Type="http://schemas.openxmlformats.org/officeDocument/2006/relationships/image" Target="../media/image991.emf"/><Relationship Id="rId3" Type="http://schemas.openxmlformats.org/officeDocument/2006/relationships/oleObject" Target="../embeddings/oleObject951.bin"/><Relationship Id="rId7" Type="http://schemas.openxmlformats.org/officeDocument/2006/relationships/oleObject" Target="../embeddings/oleObject953.bin"/><Relationship Id="rId12" Type="http://schemas.openxmlformats.org/officeDocument/2006/relationships/image" Target="../media/image988.emf"/><Relationship Id="rId17" Type="http://schemas.openxmlformats.org/officeDocument/2006/relationships/oleObject" Target="../embeddings/oleObject95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90.emf"/><Relationship Id="rId20" Type="http://schemas.openxmlformats.org/officeDocument/2006/relationships/image" Target="../media/image992.emf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985.emf"/><Relationship Id="rId11" Type="http://schemas.openxmlformats.org/officeDocument/2006/relationships/oleObject" Target="../embeddings/oleObject955.bin"/><Relationship Id="rId5" Type="http://schemas.openxmlformats.org/officeDocument/2006/relationships/oleObject" Target="../embeddings/oleObject952.bin"/><Relationship Id="rId15" Type="http://schemas.openxmlformats.org/officeDocument/2006/relationships/oleObject" Target="../embeddings/oleObject957.bin"/><Relationship Id="rId10" Type="http://schemas.openxmlformats.org/officeDocument/2006/relationships/image" Target="../media/image987.emf"/><Relationship Id="rId19" Type="http://schemas.openxmlformats.org/officeDocument/2006/relationships/oleObject" Target="../embeddings/oleObject959.bin"/><Relationship Id="rId4" Type="http://schemas.openxmlformats.org/officeDocument/2006/relationships/image" Target="../media/image984.emf"/><Relationship Id="rId9" Type="http://schemas.openxmlformats.org/officeDocument/2006/relationships/oleObject" Target="../embeddings/oleObject954.bin"/><Relationship Id="rId14" Type="http://schemas.openxmlformats.org/officeDocument/2006/relationships/image" Target="../media/image989.e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5.emf"/><Relationship Id="rId13" Type="http://schemas.openxmlformats.org/officeDocument/2006/relationships/oleObject" Target="../embeddings/oleObject965.bin"/><Relationship Id="rId18" Type="http://schemas.openxmlformats.org/officeDocument/2006/relationships/image" Target="../media/image1000.emf"/><Relationship Id="rId26" Type="http://schemas.openxmlformats.org/officeDocument/2006/relationships/image" Target="../media/image1004.emf"/><Relationship Id="rId3" Type="http://schemas.openxmlformats.org/officeDocument/2006/relationships/oleObject" Target="../embeddings/oleObject960.bin"/><Relationship Id="rId21" Type="http://schemas.openxmlformats.org/officeDocument/2006/relationships/oleObject" Target="../embeddings/oleObject969.bin"/><Relationship Id="rId34" Type="http://schemas.openxmlformats.org/officeDocument/2006/relationships/image" Target="../media/image1008.emf"/><Relationship Id="rId7" Type="http://schemas.openxmlformats.org/officeDocument/2006/relationships/oleObject" Target="../embeddings/oleObject962.bin"/><Relationship Id="rId12" Type="http://schemas.openxmlformats.org/officeDocument/2006/relationships/image" Target="../media/image997.emf"/><Relationship Id="rId17" Type="http://schemas.openxmlformats.org/officeDocument/2006/relationships/oleObject" Target="../embeddings/oleObject967.bin"/><Relationship Id="rId25" Type="http://schemas.openxmlformats.org/officeDocument/2006/relationships/oleObject" Target="../embeddings/oleObject971.bin"/><Relationship Id="rId33" Type="http://schemas.openxmlformats.org/officeDocument/2006/relationships/oleObject" Target="../embeddings/oleObject975.bin"/><Relationship Id="rId38" Type="http://schemas.openxmlformats.org/officeDocument/2006/relationships/image" Target="../media/image1010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99.emf"/><Relationship Id="rId20" Type="http://schemas.openxmlformats.org/officeDocument/2006/relationships/image" Target="../media/image1001.emf"/><Relationship Id="rId29" Type="http://schemas.openxmlformats.org/officeDocument/2006/relationships/oleObject" Target="../embeddings/oleObject973.bin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994.emf"/><Relationship Id="rId11" Type="http://schemas.openxmlformats.org/officeDocument/2006/relationships/oleObject" Target="../embeddings/oleObject964.bin"/><Relationship Id="rId24" Type="http://schemas.openxmlformats.org/officeDocument/2006/relationships/image" Target="../media/image1003.emf"/><Relationship Id="rId32" Type="http://schemas.openxmlformats.org/officeDocument/2006/relationships/image" Target="../media/image1007.emf"/><Relationship Id="rId37" Type="http://schemas.openxmlformats.org/officeDocument/2006/relationships/oleObject" Target="../embeddings/oleObject977.bin"/><Relationship Id="rId5" Type="http://schemas.openxmlformats.org/officeDocument/2006/relationships/oleObject" Target="../embeddings/oleObject961.bin"/><Relationship Id="rId15" Type="http://schemas.openxmlformats.org/officeDocument/2006/relationships/oleObject" Target="../embeddings/oleObject966.bin"/><Relationship Id="rId23" Type="http://schemas.openxmlformats.org/officeDocument/2006/relationships/oleObject" Target="../embeddings/oleObject970.bin"/><Relationship Id="rId28" Type="http://schemas.openxmlformats.org/officeDocument/2006/relationships/image" Target="../media/image1005.emf"/><Relationship Id="rId36" Type="http://schemas.openxmlformats.org/officeDocument/2006/relationships/image" Target="../media/image1009.emf"/><Relationship Id="rId10" Type="http://schemas.openxmlformats.org/officeDocument/2006/relationships/image" Target="../media/image996.emf"/><Relationship Id="rId19" Type="http://schemas.openxmlformats.org/officeDocument/2006/relationships/oleObject" Target="../embeddings/oleObject968.bin"/><Relationship Id="rId31" Type="http://schemas.openxmlformats.org/officeDocument/2006/relationships/oleObject" Target="../embeddings/oleObject974.bin"/><Relationship Id="rId4" Type="http://schemas.openxmlformats.org/officeDocument/2006/relationships/image" Target="../media/image993.emf"/><Relationship Id="rId9" Type="http://schemas.openxmlformats.org/officeDocument/2006/relationships/oleObject" Target="../embeddings/oleObject963.bin"/><Relationship Id="rId14" Type="http://schemas.openxmlformats.org/officeDocument/2006/relationships/image" Target="../media/image998.emf"/><Relationship Id="rId22" Type="http://schemas.openxmlformats.org/officeDocument/2006/relationships/image" Target="../media/image1002.emf"/><Relationship Id="rId27" Type="http://schemas.openxmlformats.org/officeDocument/2006/relationships/oleObject" Target="../embeddings/oleObject972.bin"/><Relationship Id="rId30" Type="http://schemas.openxmlformats.org/officeDocument/2006/relationships/image" Target="../media/image1006.emf"/><Relationship Id="rId35" Type="http://schemas.openxmlformats.org/officeDocument/2006/relationships/oleObject" Target="../embeddings/oleObject976.bin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3.emf"/><Relationship Id="rId13" Type="http://schemas.openxmlformats.org/officeDocument/2006/relationships/oleObject" Target="../embeddings/oleObject983.bin"/><Relationship Id="rId18" Type="http://schemas.openxmlformats.org/officeDocument/2006/relationships/image" Target="../media/image1018.emf"/><Relationship Id="rId26" Type="http://schemas.openxmlformats.org/officeDocument/2006/relationships/image" Target="../media/image1022.emf"/><Relationship Id="rId3" Type="http://schemas.openxmlformats.org/officeDocument/2006/relationships/oleObject" Target="../embeddings/oleObject978.bin"/><Relationship Id="rId21" Type="http://schemas.openxmlformats.org/officeDocument/2006/relationships/oleObject" Target="../embeddings/oleObject987.bin"/><Relationship Id="rId7" Type="http://schemas.openxmlformats.org/officeDocument/2006/relationships/oleObject" Target="../embeddings/oleObject980.bin"/><Relationship Id="rId12" Type="http://schemas.openxmlformats.org/officeDocument/2006/relationships/image" Target="../media/image1015.emf"/><Relationship Id="rId17" Type="http://schemas.openxmlformats.org/officeDocument/2006/relationships/oleObject" Target="../embeddings/oleObject985.bin"/><Relationship Id="rId25" Type="http://schemas.openxmlformats.org/officeDocument/2006/relationships/oleObject" Target="../embeddings/oleObject98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17.emf"/><Relationship Id="rId20" Type="http://schemas.openxmlformats.org/officeDocument/2006/relationships/image" Target="../media/image1019.emf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1012.emf"/><Relationship Id="rId11" Type="http://schemas.openxmlformats.org/officeDocument/2006/relationships/oleObject" Target="../embeddings/oleObject982.bin"/><Relationship Id="rId24" Type="http://schemas.openxmlformats.org/officeDocument/2006/relationships/image" Target="../media/image1021.emf"/><Relationship Id="rId5" Type="http://schemas.openxmlformats.org/officeDocument/2006/relationships/oleObject" Target="../embeddings/oleObject979.bin"/><Relationship Id="rId15" Type="http://schemas.openxmlformats.org/officeDocument/2006/relationships/oleObject" Target="../embeddings/oleObject984.bin"/><Relationship Id="rId23" Type="http://schemas.openxmlformats.org/officeDocument/2006/relationships/oleObject" Target="../embeddings/oleObject988.bin"/><Relationship Id="rId28" Type="http://schemas.openxmlformats.org/officeDocument/2006/relationships/image" Target="../media/image1023.emf"/><Relationship Id="rId10" Type="http://schemas.openxmlformats.org/officeDocument/2006/relationships/image" Target="../media/image1014.emf"/><Relationship Id="rId19" Type="http://schemas.openxmlformats.org/officeDocument/2006/relationships/oleObject" Target="../embeddings/oleObject986.bin"/><Relationship Id="rId4" Type="http://schemas.openxmlformats.org/officeDocument/2006/relationships/image" Target="../media/image1011.emf"/><Relationship Id="rId9" Type="http://schemas.openxmlformats.org/officeDocument/2006/relationships/oleObject" Target="../embeddings/oleObject981.bin"/><Relationship Id="rId14" Type="http://schemas.openxmlformats.org/officeDocument/2006/relationships/image" Target="../media/image1016.emf"/><Relationship Id="rId22" Type="http://schemas.openxmlformats.org/officeDocument/2006/relationships/image" Target="../media/image1020.emf"/><Relationship Id="rId27" Type="http://schemas.openxmlformats.org/officeDocument/2006/relationships/oleObject" Target="../embeddings/oleObject990.bin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6.emf"/><Relationship Id="rId13" Type="http://schemas.openxmlformats.org/officeDocument/2006/relationships/oleObject" Target="../embeddings/oleObject996.bin"/><Relationship Id="rId18" Type="http://schemas.openxmlformats.org/officeDocument/2006/relationships/image" Target="../media/image1031.emf"/><Relationship Id="rId3" Type="http://schemas.openxmlformats.org/officeDocument/2006/relationships/oleObject" Target="../embeddings/oleObject991.bin"/><Relationship Id="rId7" Type="http://schemas.openxmlformats.org/officeDocument/2006/relationships/oleObject" Target="../embeddings/oleObject993.bin"/><Relationship Id="rId12" Type="http://schemas.openxmlformats.org/officeDocument/2006/relationships/image" Target="../media/image1028.emf"/><Relationship Id="rId17" Type="http://schemas.openxmlformats.org/officeDocument/2006/relationships/oleObject" Target="../embeddings/oleObject99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30.emf"/><Relationship Id="rId20" Type="http://schemas.openxmlformats.org/officeDocument/2006/relationships/image" Target="../media/image1032.emf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1025.emf"/><Relationship Id="rId11" Type="http://schemas.openxmlformats.org/officeDocument/2006/relationships/oleObject" Target="../embeddings/oleObject995.bin"/><Relationship Id="rId5" Type="http://schemas.openxmlformats.org/officeDocument/2006/relationships/oleObject" Target="../embeddings/oleObject992.bin"/><Relationship Id="rId15" Type="http://schemas.openxmlformats.org/officeDocument/2006/relationships/oleObject" Target="../embeddings/oleObject997.bin"/><Relationship Id="rId10" Type="http://schemas.openxmlformats.org/officeDocument/2006/relationships/image" Target="../media/image1027.emf"/><Relationship Id="rId19" Type="http://schemas.openxmlformats.org/officeDocument/2006/relationships/oleObject" Target="../embeddings/oleObject999.bin"/><Relationship Id="rId4" Type="http://schemas.openxmlformats.org/officeDocument/2006/relationships/image" Target="../media/image1024.emf"/><Relationship Id="rId9" Type="http://schemas.openxmlformats.org/officeDocument/2006/relationships/oleObject" Target="../embeddings/oleObject994.bin"/><Relationship Id="rId14" Type="http://schemas.openxmlformats.org/officeDocument/2006/relationships/image" Target="../media/image1029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oleObject" Target="../embeddings/oleObject69.bin"/><Relationship Id="rId18" Type="http://schemas.openxmlformats.org/officeDocument/2006/relationships/image" Target="../media/image74.emf"/><Relationship Id="rId26" Type="http://schemas.openxmlformats.org/officeDocument/2006/relationships/image" Target="../media/image78.emf"/><Relationship Id="rId3" Type="http://schemas.openxmlformats.org/officeDocument/2006/relationships/oleObject" Target="../embeddings/oleObject64.bin"/><Relationship Id="rId21" Type="http://schemas.openxmlformats.org/officeDocument/2006/relationships/oleObject" Target="../embeddings/oleObject73.bin"/><Relationship Id="rId34" Type="http://schemas.openxmlformats.org/officeDocument/2006/relationships/image" Target="../media/image82.emf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71.emf"/><Relationship Id="rId17" Type="http://schemas.openxmlformats.org/officeDocument/2006/relationships/oleObject" Target="../embeddings/oleObject71.bin"/><Relationship Id="rId25" Type="http://schemas.openxmlformats.org/officeDocument/2006/relationships/oleObject" Target="../embeddings/oleObject75.bin"/><Relationship Id="rId33" Type="http://schemas.openxmlformats.org/officeDocument/2006/relationships/oleObject" Target="../embeddings/oleObject7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3.emf"/><Relationship Id="rId20" Type="http://schemas.openxmlformats.org/officeDocument/2006/relationships/image" Target="../media/image75.emf"/><Relationship Id="rId29" Type="http://schemas.openxmlformats.org/officeDocument/2006/relationships/oleObject" Target="../embeddings/oleObject77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68.emf"/><Relationship Id="rId11" Type="http://schemas.openxmlformats.org/officeDocument/2006/relationships/oleObject" Target="../embeddings/oleObject68.bin"/><Relationship Id="rId24" Type="http://schemas.openxmlformats.org/officeDocument/2006/relationships/image" Target="../media/image77.emf"/><Relationship Id="rId32" Type="http://schemas.openxmlformats.org/officeDocument/2006/relationships/image" Target="../media/image81.emf"/><Relationship Id="rId5" Type="http://schemas.openxmlformats.org/officeDocument/2006/relationships/oleObject" Target="../embeddings/oleObject65.bin"/><Relationship Id="rId15" Type="http://schemas.openxmlformats.org/officeDocument/2006/relationships/oleObject" Target="../embeddings/oleObject70.bin"/><Relationship Id="rId23" Type="http://schemas.openxmlformats.org/officeDocument/2006/relationships/oleObject" Target="../embeddings/oleObject74.bin"/><Relationship Id="rId28" Type="http://schemas.openxmlformats.org/officeDocument/2006/relationships/image" Target="../media/image79.emf"/><Relationship Id="rId10" Type="http://schemas.openxmlformats.org/officeDocument/2006/relationships/image" Target="../media/image70.emf"/><Relationship Id="rId19" Type="http://schemas.openxmlformats.org/officeDocument/2006/relationships/oleObject" Target="../embeddings/oleObject72.bin"/><Relationship Id="rId31" Type="http://schemas.openxmlformats.org/officeDocument/2006/relationships/oleObject" Target="../embeddings/oleObject78.bin"/><Relationship Id="rId4" Type="http://schemas.openxmlformats.org/officeDocument/2006/relationships/image" Target="../media/image67.emf"/><Relationship Id="rId9" Type="http://schemas.openxmlformats.org/officeDocument/2006/relationships/oleObject" Target="../embeddings/oleObject67.bin"/><Relationship Id="rId14" Type="http://schemas.openxmlformats.org/officeDocument/2006/relationships/image" Target="../media/image72.emf"/><Relationship Id="rId22" Type="http://schemas.openxmlformats.org/officeDocument/2006/relationships/image" Target="../media/image76.emf"/><Relationship Id="rId27" Type="http://schemas.openxmlformats.org/officeDocument/2006/relationships/oleObject" Target="../embeddings/oleObject76.bin"/><Relationship Id="rId30" Type="http://schemas.openxmlformats.org/officeDocument/2006/relationships/image" Target="../media/image80.emf"/><Relationship Id="rId35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13" Type="http://schemas.openxmlformats.org/officeDocument/2006/relationships/oleObject" Target="../embeddings/oleObject85.bin"/><Relationship Id="rId18" Type="http://schemas.openxmlformats.org/officeDocument/2006/relationships/image" Target="../media/image90.e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87.emf"/><Relationship Id="rId17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9.e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4.emf"/><Relationship Id="rId11" Type="http://schemas.openxmlformats.org/officeDocument/2006/relationships/oleObject" Target="../embeddings/oleObject84.bin"/><Relationship Id="rId5" Type="http://schemas.openxmlformats.org/officeDocument/2006/relationships/oleObject" Target="../embeddings/oleObject81.bin"/><Relationship Id="rId15" Type="http://schemas.openxmlformats.org/officeDocument/2006/relationships/oleObject" Target="../embeddings/oleObject86.bin"/><Relationship Id="rId10" Type="http://schemas.openxmlformats.org/officeDocument/2006/relationships/image" Target="../media/image86.emf"/><Relationship Id="rId4" Type="http://schemas.openxmlformats.org/officeDocument/2006/relationships/image" Target="../media/image83.emf"/><Relationship Id="rId9" Type="http://schemas.openxmlformats.org/officeDocument/2006/relationships/oleObject" Target="../embeddings/oleObject83.bin"/><Relationship Id="rId14" Type="http://schemas.openxmlformats.org/officeDocument/2006/relationships/image" Target="../media/image8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oleObject" Target="../embeddings/oleObject93.bin"/><Relationship Id="rId18" Type="http://schemas.openxmlformats.org/officeDocument/2006/relationships/image" Target="../media/image98.emf"/><Relationship Id="rId26" Type="http://schemas.openxmlformats.org/officeDocument/2006/relationships/image" Target="../media/image102.emf"/><Relationship Id="rId3" Type="http://schemas.openxmlformats.org/officeDocument/2006/relationships/oleObject" Target="../embeddings/oleObject88.bin"/><Relationship Id="rId21" Type="http://schemas.openxmlformats.org/officeDocument/2006/relationships/oleObject" Target="../embeddings/oleObject97.bin"/><Relationship Id="rId34" Type="http://schemas.openxmlformats.org/officeDocument/2006/relationships/image" Target="../media/image106.emf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95.emf"/><Relationship Id="rId17" Type="http://schemas.openxmlformats.org/officeDocument/2006/relationships/oleObject" Target="../embeddings/oleObject95.bin"/><Relationship Id="rId25" Type="http://schemas.openxmlformats.org/officeDocument/2006/relationships/oleObject" Target="../embeddings/oleObject99.bin"/><Relationship Id="rId33" Type="http://schemas.openxmlformats.org/officeDocument/2006/relationships/oleObject" Target="../embeddings/oleObject10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7.emf"/><Relationship Id="rId20" Type="http://schemas.openxmlformats.org/officeDocument/2006/relationships/image" Target="../media/image99.emf"/><Relationship Id="rId29" Type="http://schemas.openxmlformats.org/officeDocument/2006/relationships/oleObject" Target="../embeddings/oleObject101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2.emf"/><Relationship Id="rId11" Type="http://schemas.openxmlformats.org/officeDocument/2006/relationships/oleObject" Target="../embeddings/oleObject92.bin"/><Relationship Id="rId24" Type="http://schemas.openxmlformats.org/officeDocument/2006/relationships/image" Target="../media/image101.emf"/><Relationship Id="rId32" Type="http://schemas.openxmlformats.org/officeDocument/2006/relationships/image" Target="../media/image105.emf"/><Relationship Id="rId5" Type="http://schemas.openxmlformats.org/officeDocument/2006/relationships/oleObject" Target="../embeddings/oleObject89.bin"/><Relationship Id="rId15" Type="http://schemas.openxmlformats.org/officeDocument/2006/relationships/oleObject" Target="../embeddings/oleObject94.bin"/><Relationship Id="rId23" Type="http://schemas.openxmlformats.org/officeDocument/2006/relationships/oleObject" Target="../embeddings/oleObject98.bin"/><Relationship Id="rId28" Type="http://schemas.openxmlformats.org/officeDocument/2006/relationships/image" Target="../media/image103.emf"/><Relationship Id="rId36" Type="http://schemas.openxmlformats.org/officeDocument/2006/relationships/image" Target="../media/image107.emf"/><Relationship Id="rId10" Type="http://schemas.openxmlformats.org/officeDocument/2006/relationships/image" Target="../media/image94.emf"/><Relationship Id="rId19" Type="http://schemas.openxmlformats.org/officeDocument/2006/relationships/oleObject" Target="../embeddings/oleObject96.bin"/><Relationship Id="rId31" Type="http://schemas.openxmlformats.org/officeDocument/2006/relationships/oleObject" Target="../embeddings/oleObject102.bin"/><Relationship Id="rId4" Type="http://schemas.openxmlformats.org/officeDocument/2006/relationships/image" Target="../media/image91.emf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96.emf"/><Relationship Id="rId22" Type="http://schemas.openxmlformats.org/officeDocument/2006/relationships/image" Target="../media/image100.emf"/><Relationship Id="rId27" Type="http://schemas.openxmlformats.org/officeDocument/2006/relationships/oleObject" Target="../embeddings/oleObject100.bin"/><Relationship Id="rId30" Type="http://schemas.openxmlformats.org/officeDocument/2006/relationships/image" Target="../media/image104.emf"/><Relationship Id="rId35" Type="http://schemas.openxmlformats.org/officeDocument/2006/relationships/oleObject" Target="../embeddings/oleObject10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13" Type="http://schemas.openxmlformats.org/officeDocument/2006/relationships/oleObject" Target="../embeddings/oleObject110.bin"/><Relationship Id="rId18" Type="http://schemas.openxmlformats.org/officeDocument/2006/relationships/image" Target="../media/image115.emf"/><Relationship Id="rId3" Type="http://schemas.openxmlformats.org/officeDocument/2006/relationships/oleObject" Target="../embeddings/oleObject105.bin"/><Relationship Id="rId7" Type="http://schemas.openxmlformats.org/officeDocument/2006/relationships/oleObject" Target="../embeddings/oleObject107.bin"/><Relationship Id="rId12" Type="http://schemas.openxmlformats.org/officeDocument/2006/relationships/image" Target="../media/image112.emf"/><Relationship Id="rId17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4.e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09.emf"/><Relationship Id="rId11" Type="http://schemas.openxmlformats.org/officeDocument/2006/relationships/oleObject" Target="../embeddings/oleObject109.bin"/><Relationship Id="rId5" Type="http://schemas.openxmlformats.org/officeDocument/2006/relationships/oleObject" Target="../embeddings/oleObject106.bin"/><Relationship Id="rId15" Type="http://schemas.openxmlformats.org/officeDocument/2006/relationships/oleObject" Target="../embeddings/oleObject111.bin"/><Relationship Id="rId10" Type="http://schemas.openxmlformats.org/officeDocument/2006/relationships/image" Target="../media/image111.emf"/><Relationship Id="rId4" Type="http://schemas.openxmlformats.org/officeDocument/2006/relationships/image" Target="../media/image108.emf"/><Relationship Id="rId9" Type="http://schemas.openxmlformats.org/officeDocument/2006/relationships/oleObject" Target="../embeddings/oleObject108.bin"/><Relationship Id="rId14" Type="http://schemas.openxmlformats.org/officeDocument/2006/relationships/image" Target="../media/image11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5.bin"/><Relationship Id="rId13" Type="http://schemas.openxmlformats.org/officeDocument/2006/relationships/image" Target="../media/image120.emf"/><Relationship Id="rId18" Type="http://schemas.openxmlformats.org/officeDocument/2006/relationships/oleObject" Target="../embeddings/oleObject120.bin"/><Relationship Id="rId3" Type="http://schemas.openxmlformats.org/officeDocument/2006/relationships/oleObject" Target="../embeddings/oleObject113.bin"/><Relationship Id="rId21" Type="http://schemas.openxmlformats.org/officeDocument/2006/relationships/image" Target="../media/image124.emf"/><Relationship Id="rId7" Type="http://schemas.openxmlformats.org/officeDocument/2006/relationships/image" Target="../media/image117.emf"/><Relationship Id="rId12" Type="http://schemas.openxmlformats.org/officeDocument/2006/relationships/oleObject" Target="../embeddings/oleObject117.bin"/><Relationship Id="rId17" Type="http://schemas.openxmlformats.org/officeDocument/2006/relationships/image" Target="../media/image122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9.bin"/><Relationship Id="rId20" Type="http://schemas.openxmlformats.org/officeDocument/2006/relationships/oleObject" Target="../embeddings/oleObject121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14.bin"/><Relationship Id="rId11" Type="http://schemas.openxmlformats.org/officeDocument/2006/relationships/image" Target="../media/image119.emf"/><Relationship Id="rId5" Type="http://schemas.openxmlformats.org/officeDocument/2006/relationships/slide" Target="slide108.xml"/><Relationship Id="rId15" Type="http://schemas.openxmlformats.org/officeDocument/2006/relationships/image" Target="../media/image121.emf"/><Relationship Id="rId23" Type="http://schemas.openxmlformats.org/officeDocument/2006/relationships/image" Target="../media/image125.emf"/><Relationship Id="rId10" Type="http://schemas.openxmlformats.org/officeDocument/2006/relationships/oleObject" Target="../embeddings/oleObject116.bin"/><Relationship Id="rId19" Type="http://schemas.openxmlformats.org/officeDocument/2006/relationships/image" Target="../media/image123.emf"/><Relationship Id="rId4" Type="http://schemas.openxmlformats.org/officeDocument/2006/relationships/image" Target="../media/image116.emf"/><Relationship Id="rId9" Type="http://schemas.openxmlformats.org/officeDocument/2006/relationships/image" Target="../media/image118.emf"/><Relationship Id="rId14" Type="http://schemas.openxmlformats.org/officeDocument/2006/relationships/oleObject" Target="../embeddings/oleObject118.bin"/><Relationship Id="rId22" Type="http://schemas.openxmlformats.org/officeDocument/2006/relationships/oleObject" Target="../embeddings/oleObject12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13" Type="http://schemas.openxmlformats.org/officeDocument/2006/relationships/oleObject" Target="../embeddings/oleObject128.bin"/><Relationship Id="rId18" Type="http://schemas.openxmlformats.org/officeDocument/2006/relationships/image" Target="../media/image133.emf"/><Relationship Id="rId26" Type="http://schemas.openxmlformats.org/officeDocument/2006/relationships/image" Target="../media/image137.emf"/><Relationship Id="rId3" Type="http://schemas.openxmlformats.org/officeDocument/2006/relationships/oleObject" Target="../embeddings/oleObject123.bin"/><Relationship Id="rId21" Type="http://schemas.openxmlformats.org/officeDocument/2006/relationships/oleObject" Target="../embeddings/oleObject132.bin"/><Relationship Id="rId7" Type="http://schemas.openxmlformats.org/officeDocument/2006/relationships/oleObject" Target="../embeddings/oleObject125.bin"/><Relationship Id="rId12" Type="http://schemas.openxmlformats.org/officeDocument/2006/relationships/image" Target="../media/image130.emf"/><Relationship Id="rId17" Type="http://schemas.openxmlformats.org/officeDocument/2006/relationships/oleObject" Target="../embeddings/oleObject130.bin"/><Relationship Id="rId25" Type="http://schemas.openxmlformats.org/officeDocument/2006/relationships/oleObject" Target="../embeddings/oleObject13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2.emf"/><Relationship Id="rId20" Type="http://schemas.openxmlformats.org/officeDocument/2006/relationships/image" Target="../media/image134.e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27.emf"/><Relationship Id="rId11" Type="http://schemas.openxmlformats.org/officeDocument/2006/relationships/oleObject" Target="../embeddings/oleObject127.bin"/><Relationship Id="rId24" Type="http://schemas.openxmlformats.org/officeDocument/2006/relationships/image" Target="../media/image136.emf"/><Relationship Id="rId5" Type="http://schemas.openxmlformats.org/officeDocument/2006/relationships/oleObject" Target="../embeddings/oleObject124.bin"/><Relationship Id="rId15" Type="http://schemas.openxmlformats.org/officeDocument/2006/relationships/oleObject" Target="../embeddings/oleObject129.bin"/><Relationship Id="rId23" Type="http://schemas.openxmlformats.org/officeDocument/2006/relationships/oleObject" Target="../embeddings/oleObject133.bin"/><Relationship Id="rId10" Type="http://schemas.openxmlformats.org/officeDocument/2006/relationships/image" Target="../media/image129.emf"/><Relationship Id="rId19" Type="http://schemas.openxmlformats.org/officeDocument/2006/relationships/oleObject" Target="../embeddings/oleObject131.bin"/><Relationship Id="rId4" Type="http://schemas.openxmlformats.org/officeDocument/2006/relationships/image" Target="../media/image126.emf"/><Relationship Id="rId9" Type="http://schemas.openxmlformats.org/officeDocument/2006/relationships/oleObject" Target="../embeddings/oleObject126.bin"/><Relationship Id="rId14" Type="http://schemas.openxmlformats.org/officeDocument/2006/relationships/image" Target="../media/image131.emf"/><Relationship Id="rId22" Type="http://schemas.openxmlformats.org/officeDocument/2006/relationships/image" Target="../media/image13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13" Type="http://schemas.openxmlformats.org/officeDocument/2006/relationships/oleObject" Target="../embeddings/oleObject140.bin"/><Relationship Id="rId18" Type="http://schemas.openxmlformats.org/officeDocument/2006/relationships/image" Target="../media/image145.emf"/><Relationship Id="rId26" Type="http://schemas.openxmlformats.org/officeDocument/2006/relationships/image" Target="../media/image149.emf"/><Relationship Id="rId3" Type="http://schemas.openxmlformats.org/officeDocument/2006/relationships/oleObject" Target="../embeddings/oleObject135.bin"/><Relationship Id="rId21" Type="http://schemas.openxmlformats.org/officeDocument/2006/relationships/oleObject" Target="../embeddings/oleObject144.bin"/><Relationship Id="rId34" Type="http://schemas.openxmlformats.org/officeDocument/2006/relationships/image" Target="../media/image153.emf"/><Relationship Id="rId7" Type="http://schemas.openxmlformats.org/officeDocument/2006/relationships/oleObject" Target="../embeddings/oleObject137.bin"/><Relationship Id="rId12" Type="http://schemas.openxmlformats.org/officeDocument/2006/relationships/image" Target="../media/image142.emf"/><Relationship Id="rId17" Type="http://schemas.openxmlformats.org/officeDocument/2006/relationships/oleObject" Target="../embeddings/oleObject142.bin"/><Relationship Id="rId25" Type="http://schemas.openxmlformats.org/officeDocument/2006/relationships/oleObject" Target="../embeddings/oleObject146.bin"/><Relationship Id="rId33" Type="http://schemas.openxmlformats.org/officeDocument/2006/relationships/oleObject" Target="../embeddings/oleObject15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4.emf"/><Relationship Id="rId20" Type="http://schemas.openxmlformats.org/officeDocument/2006/relationships/image" Target="../media/image146.emf"/><Relationship Id="rId29" Type="http://schemas.openxmlformats.org/officeDocument/2006/relationships/oleObject" Target="../embeddings/oleObject148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9.emf"/><Relationship Id="rId11" Type="http://schemas.openxmlformats.org/officeDocument/2006/relationships/oleObject" Target="../embeddings/oleObject139.bin"/><Relationship Id="rId24" Type="http://schemas.openxmlformats.org/officeDocument/2006/relationships/image" Target="../media/image148.emf"/><Relationship Id="rId32" Type="http://schemas.openxmlformats.org/officeDocument/2006/relationships/image" Target="../media/image152.emf"/><Relationship Id="rId5" Type="http://schemas.openxmlformats.org/officeDocument/2006/relationships/oleObject" Target="../embeddings/oleObject136.bin"/><Relationship Id="rId15" Type="http://schemas.openxmlformats.org/officeDocument/2006/relationships/oleObject" Target="../embeddings/oleObject141.bin"/><Relationship Id="rId23" Type="http://schemas.openxmlformats.org/officeDocument/2006/relationships/oleObject" Target="../embeddings/oleObject145.bin"/><Relationship Id="rId28" Type="http://schemas.openxmlformats.org/officeDocument/2006/relationships/image" Target="../media/image150.emf"/><Relationship Id="rId10" Type="http://schemas.openxmlformats.org/officeDocument/2006/relationships/image" Target="../media/image141.emf"/><Relationship Id="rId19" Type="http://schemas.openxmlformats.org/officeDocument/2006/relationships/oleObject" Target="../embeddings/oleObject143.bin"/><Relationship Id="rId31" Type="http://schemas.openxmlformats.org/officeDocument/2006/relationships/oleObject" Target="../embeddings/oleObject149.bin"/><Relationship Id="rId4" Type="http://schemas.openxmlformats.org/officeDocument/2006/relationships/image" Target="../media/image138.emf"/><Relationship Id="rId9" Type="http://schemas.openxmlformats.org/officeDocument/2006/relationships/oleObject" Target="../embeddings/oleObject138.bin"/><Relationship Id="rId14" Type="http://schemas.openxmlformats.org/officeDocument/2006/relationships/image" Target="../media/image143.emf"/><Relationship Id="rId22" Type="http://schemas.openxmlformats.org/officeDocument/2006/relationships/image" Target="../media/image147.emf"/><Relationship Id="rId27" Type="http://schemas.openxmlformats.org/officeDocument/2006/relationships/oleObject" Target="../embeddings/oleObject147.bin"/><Relationship Id="rId30" Type="http://schemas.openxmlformats.org/officeDocument/2006/relationships/image" Target="../media/image15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emf"/><Relationship Id="rId13" Type="http://schemas.openxmlformats.org/officeDocument/2006/relationships/oleObject" Target="../embeddings/oleObject156.bin"/><Relationship Id="rId18" Type="http://schemas.openxmlformats.org/officeDocument/2006/relationships/image" Target="../media/image161.emf"/><Relationship Id="rId26" Type="http://schemas.openxmlformats.org/officeDocument/2006/relationships/image" Target="../media/image165.emf"/><Relationship Id="rId3" Type="http://schemas.openxmlformats.org/officeDocument/2006/relationships/oleObject" Target="../embeddings/oleObject151.bin"/><Relationship Id="rId21" Type="http://schemas.openxmlformats.org/officeDocument/2006/relationships/oleObject" Target="../embeddings/oleObject160.bin"/><Relationship Id="rId7" Type="http://schemas.openxmlformats.org/officeDocument/2006/relationships/oleObject" Target="../embeddings/oleObject153.bin"/><Relationship Id="rId12" Type="http://schemas.openxmlformats.org/officeDocument/2006/relationships/image" Target="../media/image158.emf"/><Relationship Id="rId17" Type="http://schemas.openxmlformats.org/officeDocument/2006/relationships/oleObject" Target="../embeddings/oleObject158.bin"/><Relationship Id="rId25" Type="http://schemas.openxmlformats.org/officeDocument/2006/relationships/oleObject" Target="../embeddings/oleObject16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0.emf"/><Relationship Id="rId20" Type="http://schemas.openxmlformats.org/officeDocument/2006/relationships/image" Target="../media/image162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55.emf"/><Relationship Id="rId11" Type="http://schemas.openxmlformats.org/officeDocument/2006/relationships/oleObject" Target="../embeddings/oleObject155.bin"/><Relationship Id="rId24" Type="http://schemas.openxmlformats.org/officeDocument/2006/relationships/image" Target="../media/image164.emf"/><Relationship Id="rId5" Type="http://schemas.openxmlformats.org/officeDocument/2006/relationships/oleObject" Target="../embeddings/oleObject152.bin"/><Relationship Id="rId15" Type="http://schemas.openxmlformats.org/officeDocument/2006/relationships/oleObject" Target="../embeddings/oleObject157.bin"/><Relationship Id="rId23" Type="http://schemas.openxmlformats.org/officeDocument/2006/relationships/oleObject" Target="../embeddings/oleObject161.bin"/><Relationship Id="rId28" Type="http://schemas.openxmlformats.org/officeDocument/2006/relationships/image" Target="../media/image166.emf"/><Relationship Id="rId10" Type="http://schemas.openxmlformats.org/officeDocument/2006/relationships/image" Target="../media/image157.emf"/><Relationship Id="rId19" Type="http://schemas.openxmlformats.org/officeDocument/2006/relationships/oleObject" Target="../embeddings/oleObject159.bin"/><Relationship Id="rId4" Type="http://schemas.openxmlformats.org/officeDocument/2006/relationships/image" Target="../media/image154.emf"/><Relationship Id="rId9" Type="http://schemas.openxmlformats.org/officeDocument/2006/relationships/oleObject" Target="../embeddings/oleObject154.bin"/><Relationship Id="rId14" Type="http://schemas.openxmlformats.org/officeDocument/2006/relationships/image" Target="../media/image159.emf"/><Relationship Id="rId22" Type="http://schemas.openxmlformats.org/officeDocument/2006/relationships/image" Target="../media/image163.emf"/><Relationship Id="rId27" Type="http://schemas.openxmlformats.org/officeDocument/2006/relationships/oleObject" Target="../embeddings/oleObject163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emf"/><Relationship Id="rId13" Type="http://schemas.openxmlformats.org/officeDocument/2006/relationships/oleObject" Target="../embeddings/oleObject169.bin"/><Relationship Id="rId18" Type="http://schemas.openxmlformats.org/officeDocument/2006/relationships/image" Target="../media/image174.emf"/><Relationship Id="rId3" Type="http://schemas.openxmlformats.org/officeDocument/2006/relationships/oleObject" Target="../embeddings/oleObject164.bin"/><Relationship Id="rId7" Type="http://schemas.openxmlformats.org/officeDocument/2006/relationships/oleObject" Target="../embeddings/oleObject166.bin"/><Relationship Id="rId12" Type="http://schemas.openxmlformats.org/officeDocument/2006/relationships/image" Target="../media/image171.emf"/><Relationship Id="rId17" Type="http://schemas.openxmlformats.org/officeDocument/2006/relationships/oleObject" Target="../embeddings/oleObject171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73.e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68.emf"/><Relationship Id="rId11" Type="http://schemas.openxmlformats.org/officeDocument/2006/relationships/oleObject" Target="../embeddings/oleObject168.bin"/><Relationship Id="rId5" Type="http://schemas.openxmlformats.org/officeDocument/2006/relationships/oleObject" Target="../embeddings/oleObject165.bin"/><Relationship Id="rId15" Type="http://schemas.openxmlformats.org/officeDocument/2006/relationships/oleObject" Target="../embeddings/oleObject170.bin"/><Relationship Id="rId10" Type="http://schemas.openxmlformats.org/officeDocument/2006/relationships/image" Target="../media/image170.emf"/><Relationship Id="rId4" Type="http://schemas.openxmlformats.org/officeDocument/2006/relationships/image" Target="../media/image167.emf"/><Relationship Id="rId9" Type="http://schemas.openxmlformats.org/officeDocument/2006/relationships/oleObject" Target="../embeddings/oleObject167.bin"/><Relationship Id="rId14" Type="http://schemas.openxmlformats.org/officeDocument/2006/relationships/image" Target="../media/image17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emf"/><Relationship Id="rId13" Type="http://schemas.openxmlformats.org/officeDocument/2006/relationships/oleObject" Target="../embeddings/oleObject177.bin"/><Relationship Id="rId18" Type="http://schemas.openxmlformats.org/officeDocument/2006/relationships/image" Target="../media/image182.emf"/><Relationship Id="rId26" Type="http://schemas.openxmlformats.org/officeDocument/2006/relationships/image" Target="../media/image186.emf"/><Relationship Id="rId3" Type="http://schemas.openxmlformats.org/officeDocument/2006/relationships/oleObject" Target="../embeddings/oleObject172.bin"/><Relationship Id="rId21" Type="http://schemas.openxmlformats.org/officeDocument/2006/relationships/oleObject" Target="../embeddings/oleObject181.bin"/><Relationship Id="rId7" Type="http://schemas.openxmlformats.org/officeDocument/2006/relationships/oleObject" Target="../embeddings/oleObject174.bin"/><Relationship Id="rId12" Type="http://schemas.openxmlformats.org/officeDocument/2006/relationships/image" Target="../media/image179.emf"/><Relationship Id="rId17" Type="http://schemas.openxmlformats.org/officeDocument/2006/relationships/oleObject" Target="../embeddings/oleObject179.bin"/><Relationship Id="rId25" Type="http://schemas.openxmlformats.org/officeDocument/2006/relationships/oleObject" Target="../embeddings/oleObject183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81.emf"/><Relationship Id="rId20" Type="http://schemas.openxmlformats.org/officeDocument/2006/relationships/image" Target="../media/image183.e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76.emf"/><Relationship Id="rId11" Type="http://schemas.openxmlformats.org/officeDocument/2006/relationships/oleObject" Target="../embeddings/oleObject176.bin"/><Relationship Id="rId24" Type="http://schemas.openxmlformats.org/officeDocument/2006/relationships/image" Target="../media/image185.emf"/><Relationship Id="rId5" Type="http://schemas.openxmlformats.org/officeDocument/2006/relationships/oleObject" Target="../embeddings/oleObject173.bin"/><Relationship Id="rId15" Type="http://schemas.openxmlformats.org/officeDocument/2006/relationships/oleObject" Target="../embeddings/oleObject178.bin"/><Relationship Id="rId23" Type="http://schemas.openxmlformats.org/officeDocument/2006/relationships/oleObject" Target="../embeddings/oleObject182.bin"/><Relationship Id="rId10" Type="http://schemas.openxmlformats.org/officeDocument/2006/relationships/image" Target="../media/image178.emf"/><Relationship Id="rId19" Type="http://schemas.openxmlformats.org/officeDocument/2006/relationships/oleObject" Target="../embeddings/oleObject180.bin"/><Relationship Id="rId4" Type="http://schemas.openxmlformats.org/officeDocument/2006/relationships/image" Target="../media/image175.emf"/><Relationship Id="rId9" Type="http://schemas.openxmlformats.org/officeDocument/2006/relationships/oleObject" Target="../embeddings/oleObject175.bin"/><Relationship Id="rId14" Type="http://schemas.openxmlformats.org/officeDocument/2006/relationships/image" Target="../media/image180.emf"/><Relationship Id="rId22" Type="http://schemas.openxmlformats.org/officeDocument/2006/relationships/image" Target="../media/image18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13" Type="http://schemas.openxmlformats.org/officeDocument/2006/relationships/oleObject" Target="../embeddings/oleObject189.bin"/><Relationship Id="rId18" Type="http://schemas.openxmlformats.org/officeDocument/2006/relationships/image" Target="../media/image194.emf"/><Relationship Id="rId26" Type="http://schemas.openxmlformats.org/officeDocument/2006/relationships/image" Target="../media/image198.emf"/><Relationship Id="rId3" Type="http://schemas.openxmlformats.org/officeDocument/2006/relationships/oleObject" Target="../embeddings/oleObject184.bin"/><Relationship Id="rId21" Type="http://schemas.openxmlformats.org/officeDocument/2006/relationships/oleObject" Target="../embeddings/oleObject193.bin"/><Relationship Id="rId34" Type="http://schemas.openxmlformats.org/officeDocument/2006/relationships/image" Target="../media/image202.emf"/><Relationship Id="rId7" Type="http://schemas.openxmlformats.org/officeDocument/2006/relationships/oleObject" Target="../embeddings/oleObject186.bin"/><Relationship Id="rId12" Type="http://schemas.openxmlformats.org/officeDocument/2006/relationships/image" Target="../media/image191.emf"/><Relationship Id="rId17" Type="http://schemas.openxmlformats.org/officeDocument/2006/relationships/oleObject" Target="../embeddings/oleObject191.bin"/><Relationship Id="rId25" Type="http://schemas.openxmlformats.org/officeDocument/2006/relationships/oleObject" Target="../embeddings/oleObject195.bin"/><Relationship Id="rId33" Type="http://schemas.openxmlformats.org/officeDocument/2006/relationships/oleObject" Target="../embeddings/oleObject199.bin"/><Relationship Id="rId38" Type="http://schemas.openxmlformats.org/officeDocument/2006/relationships/image" Target="../media/image204.e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93.emf"/><Relationship Id="rId20" Type="http://schemas.openxmlformats.org/officeDocument/2006/relationships/image" Target="../media/image195.emf"/><Relationship Id="rId29" Type="http://schemas.openxmlformats.org/officeDocument/2006/relationships/oleObject" Target="../embeddings/oleObject197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88.emf"/><Relationship Id="rId11" Type="http://schemas.openxmlformats.org/officeDocument/2006/relationships/oleObject" Target="../embeddings/oleObject188.bin"/><Relationship Id="rId24" Type="http://schemas.openxmlformats.org/officeDocument/2006/relationships/image" Target="../media/image197.emf"/><Relationship Id="rId32" Type="http://schemas.openxmlformats.org/officeDocument/2006/relationships/image" Target="../media/image201.emf"/><Relationship Id="rId37" Type="http://schemas.openxmlformats.org/officeDocument/2006/relationships/oleObject" Target="../embeddings/oleObject201.bin"/><Relationship Id="rId5" Type="http://schemas.openxmlformats.org/officeDocument/2006/relationships/oleObject" Target="../embeddings/oleObject185.bin"/><Relationship Id="rId15" Type="http://schemas.openxmlformats.org/officeDocument/2006/relationships/oleObject" Target="../embeddings/oleObject190.bin"/><Relationship Id="rId23" Type="http://schemas.openxmlformats.org/officeDocument/2006/relationships/oleObject" Target="../embeddings/oleObject194.bin"/><Relationship Id="rId28" Type="http://schemas.openxmlformats.org/officeDocument/2006/relationships/image" Target="../media/image199.emf"/><Relationship Id="rId36" Type="http://schemas.openxmlformats.org/officeDocument/2006/relationships/image" Target="../media/image203.emf"/><Relationship Id="rId10" Type="http://schemas.openxmlformats.org/officeDocument/2006/relationships/image" Target="../media/image190.emf"/><Relationship Id="rId19" Type="http://schemas.openxmlformats.org/officeDocument/2006/relationships/oleObject" Target="../embeddings/oleObject192.bin"/><Relationship Id="rId31" Type="http://schemas.openxmlformats.org/officeDocument/2006/relationships/oleObject" Target="../embeddings/oleObject198.bin"/><Relationship Id="rId4" Type="http://schemas.openxmlformats.org/officeDocument/2006/relationships/image" Target="../media/image187.emf"/><Relationship Id="rId9" Type="http://schemas.openxmlformats.org/officeDocument/2006/relationships/oleObject" Target="../embeddings/oleObject187.bin"/><Relationship Id="rId14" Type="http://schemas.openxmlformats.org/officeDocument/2006/relationships/image" Target="../media/image192.emf"/><Relationship Id="rId22" Type="http://schemas.openxmlformats.org/officeDocument/2006/relationships/image" Target="../media/image196.emf"/><Relationship Id="rId27" Type="http://schemas.openxmlformats.org/officeDocument/2006/relationships/oleObject" Target="../embeddings/oleObject196.bin"/><Relationship Id="rId30" Type="http://schemas.openxmlformats.org/officeDocument/2006/relationships/image" Target="../media/image200.emf"/><Relationship Id="rId35" Type="http://schemas.openxmlformats.org/officeDocument/2006/relationships/oleObject" Target="../embeddings/oleObject200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oleObject" Target="../embeddings/oleObject26.bin"/><Relationship Id="rId18" Type="http://schemas.openxmlformats.org/officeDocument/2006/relationships/image" Target="../media/image203.emf"/><Relationship Id="rId3" Type="http://schemas.openxmlformats.org/officeDocument/2006/relationships/oleObject" Target="../embeddings/oleObject37.bin"/><Relationship Id="rId21" Type="http://schemas.openxmlformats.org/officeDocument/2006/relationships/oleObject" Target="../embeddings/oleObject112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28.emf"/><Relationship Id="rId17" Type="http://schemas.openxmlformats.org/officeDocument/2006/relationships/oleObject" Target="../embeddings/oleObject20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5.emf"/><Relationship Id="rId20" Type="http://schemas.openxmlformats.org/officeDocument/2006/relationships/image" Target="../media/image204.e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25.bin"/><Relationship Id="rId24" Type="http://schemas.openxmlformats.org/officeDocument/2006/relationships/image" Target="../media/image205.emf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132.bin"/><Relationship Id="rId23" Type="http://schemas.openxmlformats.org/officeDocument/2006/relationships/oleObject" Target="../embeddings/oleObject202.bin"/><Relationship Id="rId10" Type="http://schemas.openxmlformats.org/officeDocument/2006/relationships/image" Target="../media/image27.emf"/><Relationship Id="rId19" Type="http://schemas.openxmlformats.org/officeDocument/2006/relationships/oleObject" Target="../embeddings/oleObject201.bin"/><Relationship Id="rId4" Type="http://schemas.openxmlformats.org/officeDocument/2006/relationships/image" Target="../media/image40.e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29.emf"/><Relationship Id="rId22" Type="http://schemas.openxmlformats.org/officeDocument/2006/relationships/image" Target="../media/image115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emf"/><Relationship Id="rId3" Type="http://schemas.openxmlformats.org/officeDocument/2006/relationships/oleObject" Target="../embeddings/oleObject203.bin"/><Relationship Id="rId7" Type="http://schemas.openxmlformats.org/officeDocument/2006/relationships/oleObject" Target="../embeddings/oleObject205.bin"/><Relationship Id="rId12" Type="http://schemas.openxmlformats.org/officeDocument/2006/relationships/image" Target="../media/image21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07.emf"/><Relationship Id="rId11" Type="http://schemas.openxmlformats.org/officeDocument/2006/relationships/oleObject" Target="../embeddings/oleObject207.bin"/><Relationship Id="rId5" Type="http://schemas.openxmlformats.org/officeDocument/2006/relationships/oleObject" Target="../embeddings/oleObject204.bin"/><Relationship Id="rId10" Type="http://schemas.openxmlformats.org/officeDocument/2006/relationships/image" Target="../media/image209.emf"/><Relationship Id="rId4" Type="http://schemas.openxmlformats.org/officeDocument/2006/relationships/image" Target="../media/image206.emf"/><Relationship Id="rId9" Type="http://schemas.openxmlformats.org/officeDocument/2006/relationships/oleObject" Target="../embeddings/oleObject206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emf"/><Relationship Id="rId3" Type="http://schemas.openxmlformats.org/officeDocument/2006/relationships/oleObject" Target="../embeddings/oleObject208.bin"/><Relationship Id="rId7" Type="http://schemas.openxmlformats.org/officeDocument/2006/relationships/oleObject" Target="../embeddings/oleObject210.bin"/><Relationship Id="rId12" Type="http://schemas.openxmlformats.org/officeDocument/2006/relationships/image" Target="../media/image21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12.emf"/><Relationship Id="rId11" Type="http://schemas.openxmlformats.org/officeDocument/2006/relationships/oleObject" Target="../embeddings/oleObject212.bin"/><Relationship Id="rId5" Type="http://schemas.openxmlformats.org/officeDocument/2006/relationships/oleObject" Target="../embeddings/oleObject209.bin"/><Relationship Id="rId10" Type="http://schemas.openxmlformats.org/officeDocument/2006/relationships/image" Target="../media/image214.emf"/><Relationship Id="rId4" Type="http://schemas.openxmlformats.org/officeDocument/2006/relationships/image" Target="../media/image211.emf"/><Relationship Id="rId9" Type="http://schemas.openxmlformats.org/officeDocument/2006/relationships/oleObject" Target="../embeddings/oleObject211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emf"/><Relationship Id="rId13" Type="http://schemas.openxmlformats.org/officeDocument/2006/relationships/oleObject" Target="../embeddings/oleObject218.bin"/><Relationship Id="rId18" Type="http://schemas.openxmlformats.org/officeDocument/2006/relationships/image" Target="../media/image223.emf"/><Relationship Id="rId26" Type="http://schemas.openxmlformats.org/officeDocument/2006/relationships/image" Target="../media/image227.emf"/><Relationship Id="rId3" Type="http://schemas.openxmlformats.org/officeDocument/2006/relationships/oleObject" Target="../embeddings/oleObject213.bin"/><Relationship Id="rId21" Type="http://schemas.openxmlformats.org/officeDocument/2006/relationships/oleObject" Target="../embeddings/oleObject222.bin"/><Relationship Id="rId7" Type="http://schemas.openxmlformats.org/officeDocument/2006/relationships/oleObject" Target="../embeddings/oleObject215.bin"/><Relationship Id="rId12" Type="http://schemas.openxmlformats.org/officeDocument/2006/relationships/image" Target="../media/image220.emf"/><Relationship Id="rId17" Type="http://schemas.openxmlformats.org/officeDocument/2006/relationships/oleObject" Target="../embeddings/oleObject220.bin"/><Relationship Id="rId25" Type="http://schemas.openxmlformats.org/officeDocument/2006/relationships/oleObject" Target="../embeddings/oleObject22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2.emf"/><Relationship Id="rId20" Type="http://schemas.openxmlformats.org/officeDocument/2006/relationships/image" Target="../media/image224.e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17.emf"/><Relationship Id="rId11" Type="http://schemas.openxmlformats.org/officeDocument/2006/relationships/oleObject" Target="../embeddings/oleObject217.bin"/><Relationship Id="rId24" Type="http://schemas.openxmlformats.org/officeDocument/2006/relationships/image" Target="../media/image226.emf"/><Relationship Id="rId5" Type="http://schemas.openxmlformats.org/officeDocument/2006/relationships/oleObject" Target="../embeddings/oleObject214.bin"/><Relationship Id="rId15" Type="http://schemas.openxmlformats.org/officeDocument/2006/relationships/oleObject" Target="../embeddings/oleObject219.bin"/><Relationship Id="rId23" Type="http://schemas.openxmlformats.org/officeDocument/2006/relationships/oleObject" Target="../embeddings/oleObject223.bin"/><Relationship Id="rId10" Type="http://schemas.openxmlformats.org/officeDocument/2006/relationships/image" Target="../media/image219.emf"/><Relationship Id="rId19" Type="http://schemas.openxmlformats.org/officeDocument/2006/relationships/oleObject" Target="../embeddings/oleObject221.bin"/><Relationship Id="rId4" Type="http://schemas.openxmlformats.org/officeDocument/2006/relationships/image" Target="../media/image216.emf"/><Relationship Id="rId9" Type="http://schemas.openxmlformats.org/officeDocument/2006/relationships/oleObject" Target="../embeddings/oleObject216.bin"/><Relationship Id="rId14" Type="http://schemas.openxmlformats.org/officeDocument/2006/relationships/image" Target="../media/image221.emf"/><Relationship Id="rId22" Type="http://schemas.openxmlformats.org/officeDocument/2006/relationships/image" Target="../media/image225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emf"/><Relationship Id="rId13" Type="http://schemas.openxmlformats.org/officeDocument/2006/relationships/oleObject" Target="../embeddings/oleObject230.bin"/><Relationship Id="rId18" Type="http://schemas.openxmlformats.org/officeDocument/2006/relationships/image" Target="../media/image235.emf"/><Relationship Id="rId3" Type="http://schemas.openxmlformats.org/officeDocument/2006/relationships/oleObject" Target="../embeddings/oleObject225.bin"/><Relationship Id="rId7" Type="http://schemas.openxmlformats.org/officeDocument/2006/relationships/oleObject" Target="../embeddings/oleObject227.bin"/><Relationship Id="rId12" Type="http://schemas.openxmlformats.org/officeDocument/2006/relationships/image" Target="../media/image232.emf"/><Relationship Id="rId17" Type="http://schemas.openxmlformats.org/officeDocument/2006/relationships/oleObject" Target="../embeddings/oleObject23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4.emf"/><Relationship Id="rId20" Type="http://schemas.openxmlformats.org/officeDocument/2006/relationships/image" Target="../media/image236.e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29.emf"/><Relationship Id="rId11" Type="http://schemas.openxmlformats.org/officeDocument/2006/relationships/oleObject" Target="../embeddings/oleObject229.bin"/><Relationship Id="rId5" Type="http://schemas.openxmlformats.org/officeDocument/2006/relationships/oleObject" Target="../embeddings/oleObject226.bin"/><Relationship Id="rId15" Type="http://schemas.openxmlformats.org/officeDocument/2006/relationships/oleObject" Target="../embeddings/oleObject231.bin"/><Relationship Id="rId10" Type="http://schemas.openxmlformats.org/officeDocument/2006/relationships/image" Target="../media/image231.emf"/><Relationship Id="rId19" Type="http://schemas.openxmlformats.org/officeDocument/2006/relationships/oleObject" Target="../embeddings/oleObject233.bin"/><Relationship Id="rId4" Type="http://schemas.openxmlformats.org/officeDocument/2006/relationships/image" Target="../media/image228.emf"/><Relationship Id="rId9" Type="http://schemas.openxmlformats.org/officeDocument/2006/relationships/oleObject" Target="../embeddings/oleObject228.bin"/><Relationship Id="rId14" Type="http://schemas.openxmlformats.org/officeDocument/2006/relationships/image" Target="../media/image23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emf"/><Relationship Id="rId13" Type="http://schemas.openxmlformats.org/officeDocument/2006/relationships/oleObject" Target="../embeddings/oleObject239.bin"/><Relationship Id="rId18" Type="http://schemas.openxmlformats.org/officeDocument/2006/relationships/image" Target="../media/image244.emf"/><Relationship Id="rId3" Type="http://schemas.openxmlformats.org/officeDocument/2006/relationships/oleObject" Target="../embeddings/oleObject234.bin"/><Relationship Id="rId7" Type="http://schemas.openxmlformats.org/officeDocument/2006/relationships/oleObject" Target="../embeddings/oleObject236.bin"/><Relationship Id="rId12" Type="http://schemas.openxmlformats.org/officeDocument/2006/relationships/image" Target="../media/image241.emf"/><Relationship Id="rId17" Type="http://schemas.openxmlformats.org/officeDocument/2006/relationships/oleObject" Target="../embeddings/oleObject24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3.e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38.emf"/><Relationship Id="rId11" Type="http://schemas.openxmlformats.org/officeDocument/2006/relationships/oleObject" Target="../embeddings/oleObject238.bin"/><Relationship Id="rId5" Type="http://schemas.openxmlformats.org/officeDocument/2006/relationships/oleObject" Target="../embeddings/oleObject235.bin"/><Relationship Id="rId15" Type="http://schemas.openxmlformats.org/officeDocument/2006/relationships/oleObject" Target="../embeddings/oleObject240.bin"/><Relationship Id="rId10" Type="http://schemas.openxmlformats.org/officeDocument/2006/relationships/image" Target="../media/image240.emf"/><Relationship Id="rId4" Type="http://schemas.openxmlformats.org/officeDocument/2006/relationships/image" Target="../media/image237.emf"/><Relationship Id="rId9" Type="http://schemas.openxmlformats.org/officeDocument/2006/relationships/oleObject" Target="../embeddings/oleObject237.bin"/><Relationship Id="rId14" Type="http://schemas.openxmlformats.org/officeDocument/2006/relationships/image" Target="../media/image242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emf"/><Relationship Id="rId13" Type="http://schemas.openxmlformats.org/officeDocument/2006/relationships/oleObject" Target="../embeddings/oleObject247.bin"/><Relationship Id="rId18" Type="http://schemas.openxmlformats.org/officeDocument/2006/relationships/image" Target="../media/image252.emf"/><Relationship Id="rId3" Type="http://schemas.openxmlformats.org/officeDocument/2006/relationships/oleObject" Target="../embeddings/oleObject242.bin"/><Relationship Id="rId21" Type="http://schemas.openxmlformats.org/officeDocument/2006/relationships/oleObject" Target="../embeddings/oleObject251.bin"/><Relationship Id="rId7" Type="http://schemas.openxmlformats.org/officeDocument/2006/relationships/oleObject" Target="../embeddings/oleObject244.bin"/><Relationship Id="rId12" Type="http://schemas.openxmlformats.org/officeDocument/2006/relationships/image" Target="../media/image249.emf"/><Relationship Id="rId17" Type="http://schemas.openxmlformats.org/officeDocument/2006/relationships/oleObject" Target="../embeddings/oleObject24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1.emf"/><Relationship Id="rId20" Type="http://schemas.openxmlformats.org/officeDocument/2006/relationships/image" Target="../media/image253.e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46.emf"/><Relationship Id="rId11" Type="http://schemas.openxmlformats.org/officeDocument/2006/relationships/oleObject" Target="../embeddings/oleObject246.bin"/><Relationship Id="rId5" Type="http://schemas.openxmlformats.org/officeDocument/2006/relationships/oleObject" Target="../embeddings/oleObject243.bin"/><Relationship Id="rId15" Type="http://schemas.openxmlformats.org/officeDocument/2006/relationships/oleObject" Target="../embeddings/oleObject248.bin"/><Relationship Id="rId10" Type="http://schemas.openxmlformats.org/officeDocument/2006/relationships/image" Target="../media/image248.emf"/><Relationship Id="rId19" Type="http://schemas.openxmlformats.org/officeDocument/2006/relationships/oleObject" Target="../embeddings/oleObject250.bin"/><Relationship Id="rId4" Type="http://schemas.openxmlformats.org/officeDocument/2006/relationships/image" Target="../media/image245.emf"/><Relationship Id="rId9" Type="http://schemas.openxmlformats.org/officeDocument/2006/relationships/oleObject" Target="../embeddings/oleObject245.bin"/><Relationship Id="rId14" Type="http://schemas.openxmlformats.org/officeDocument/2006/relationships/image" Target="../media/image250.emf"/><Relationship Id="rId22" Type="http://schemas.openxmlformats.org/officeDocument/2006/relationships/image" Target="../media/image25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5" Type="http://schemas.openxmlformats.org/officeDocument/2006/relationships/slide" Target="slide1.xml"/><Relationship Id="rId4" Type="http://schemas.openxmlformats.org/officeDocument/2006/relationships/image" Target="../media/image255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emf"/><Relationship Id="rId3" Type="http://schemas.openxmlformats.org/officeDocument/2006/relationships/oleObject" Target="../embeddings/oleObject253.bin"/><Relationship Id="rId7" Type="http://schemas.openxmlformats.org/officeDocument/2006/relationships/oleObject" Target="../embeddings/oleObject2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57.emf"/><Relationship Id="rId5" Type="http://schemas.openxmlformats.org/officeDocument/2006/relationships/oleObject" Target="../embeddings/oleObject254.bin"/><Relationship Id="rId10" Type="http://schemas.openxmlformats.org/officeDocument/2006/relationships/image" Target="../media/image259.emf"/><Relationship Id="rId4" Type="http://schemas.openxmlformats.org/officeDocument/2006/relationships/image" Target="../media/image256.emf"/><Relationship Id="rId9" Type="http://schemas.openxmlformats.org/officeDocument/2006/relationships/oleObject" Target="../embeddings/oleObject256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emf"/><Relationship Id="rId13" Type="http://schemas.openxmlformats.org/officeDocument/2006/relationships/oleObject" Target="../embeddings/oleObject262.bin"/><Relationship Id="rId18" Type="http://schemas.openxmlformats.org/officeDocument/2006/relationships/image" Target="../media/image267.emf"/><Relationship Id="rId26" Type="http://schemas.openxmlformats.org/officeDocument/2006/relationships/image" Target="../media/image271.emf"/><Relationship Id="rId3" Type="http://schemas.openxmlformats.org/officeDocument/2006/relationships/oleObject" Target="../embeddings/oleObject257.bin"/><Relationship Id="rId21" Type="http://schemas.openxmlformats.org/officeDocument/2006/relationships/oleObject" Target="../embeddings/oleObject266.bin"/><Relationship Id="rId34" Type="http://schemas.openxmlformats.org/officeDocument/2006/relationships/image" Target="../media/image275.emf"/><Relationship Id="rId7" Type="http://schemas.openxmlformats.org/officeDocument/2006/relationships/oleObject" Target="../embeddings/oleObject259.bin"/><Relationship Id="rId12" Type="http://schemas.openxmlformats.org/officeDocument/2006/relationships/image" Target="../media/image264.emf"/><Relationship Id="rId17" Type="http://schemas.openxmlformats.org/officeDocument/2006/relationships/oleObject" Target="../embeddings/oleObject264.bin"/><Relationship Id="rId25" Type="http://schemas.openxmlformats.org/officeDocument/2006/relationships/oleObject" Target="../embeddings/oleObject268.bin"/><Relationship Id="rId33" Type="http://schemas.openxmlformats.org/officeDocument/2006/relationships/oleObject" Target="../embeddings/oleObject272.bin"/><Relationship Id="rId38" Type="http://schemas.openxmlformats.org/officeDocument/2006/relationships/image" Target="../media/image277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66.emf"/><Relationship Id="rId20" Type="http://schemas.openxmlformats.org/officeDocument/2006/relationships/image" Target="../media/image268.emf"/><Relationship Id="rId29" Type="http://schemas.openxmlformats.org/officeDocument/2006/relationships/oleObject" Target="../embeddings/oleObject270.bin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61.emf"/><Relationship Id="rId11" Type="http://schemas.openxmlformats.org/officeDocument/2006/relationships/oleObject" Target="../embeddings/oleObject261.bin"/><Relationship Id="rId24" Type="http://schemas.openxmlformats.org/officeDocument/2006/relationships/image" Target="../media/image270.emf"/><Relationship Id="rId32" Type="http://schemas.openxmlformats.org/officeDocument/2006/relationships/image" Target="../media/image274.emf"/><Relationship Id="rId37" Type="http://schemas.openxmlformats.org/officeDocument/2006/relationships/oleObject" Target="../embeddings/oleObject274.bin"/><Relationship Id="rId5" Type="http://schemas.openxmlformats.org/officeDocument/2006/relationships/oleObject" Target="../embeddings/oleObject258.bin"/><Relationship Id="rId15" Type="http://schemas.openxmlformats.org/officeDocument/2006/relationships/oleObject" Target="../embeddings/oleObject263.bin"/><Relationship Id="rId23" Type="http://schemas.openxmlformats.org/officeDocument/2006/relationships/oleObject" Target="../embeddings/oleObject267.bin"/><Relationship Id="rId28" Type="http://schemas.openxmlformats.org/officeDocument/2006/relationships/image" Target="../media/image272.emf"/><Relationship Id="rId36" Type="http://schemas.openxmlformats.org/officeDocument/2006/relationships/image" Target="../media/image276.emf"/><Relationship Id="rId10" Type="http://schemas.openxmlformats.org/officeDocument/2006/relationships/image" Target="../media/image263.emf"/><Relationship Id="rId19" Type="http://schemas.openxmlformats.org/officeDocument/2006/relationships/oleObject" Target="../embeddings/oleObject265.bin"/><Relationship Id="rId31" Type="http://schemas.openxmlformats.org/officeDocument/2006/relationships/oleObject" Target="../embeddings/oleObject271.bin"/><Relationship Id="rId4" Type="http://schemas.openxmlformats.org/officeDocument/2006/relationships/image" Target="../media/image260.wmf"/><Relationship Id="rId9" Type="http://schemas.openxmlformats.org/officeDocument/2006/relationships/oleObject" Target="../embeddings/oleObject260.bin"/><Relationship Id="rId14" Type="http://schemas.openxmlformats.org/officeDocument/2006/relationships/image" Target="../media/image265.emf"/><Relationship Id="rId22" Type="http://schemas.openxmlformats.org/officeDocument/2006/relationships/image" Target="../media/image269.emf"/><Relationship Id="rId27" Type="http://schemas.openxmlformats.org/officeDocument/2006/relationships/oleObject" Target="../embeddings/oleObject269.bin"/><Relationship Id="rId30" Type="http://schemas.openxmlformats.org/officeDocument/2006/relationships/image" Target="../media/image273.emf"/><Relationship Id="rId35" Type="http://schemas.openxmlformats.org/officeDocument/2006/relationships/oleObject" Target="../embeddings/oleObject273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13" Type="http://schemas.openxmlformats.org/officeDocument/2006/relationships/oleObject" Target="../embeddings/oleObject280.bin"/><Relationship Id="rId18" Type="http://schemas.openxmlformats.org/officeDocument/2006/relationships/image" Target="../media/image285.emf"/><Relationship Id="rId3" Type="http://schemas.openxmlformats.org/officeDocument/2006/relationships/oleObject" Target="../embeddings/oleObject275.bin"/><Relationship Id="rId21" Type="http://schemas.openxmlformats.org/officeDocument/2006/relationships/oleObject" Target="../embeddings/oleObject284.bin"/><Relationship Id="rId7" Type="http://schemas.openxmlformats.org/officeDocument/2006/relationships/oleObject" Target="../embeddings/oleObject277.bin"/><Relationship Id="rId12" Type="http://schemas.openxmlformats.org/officeDocument/2006/relationships/image" Target="../media/image282.emf"/><Relationship Id="rId17" Type="http://schemas.openxmlformats.org/officeDocument/2006/relationships/oleObject" Target="../embeddings/oleObject28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4.emf"/><Relationship Id="rId20" Type="http://schemas.openxmlformats.org/officeDocument/2006/relationships/image" Target="../media/image286.e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79.emf"/><Relationship Id="rId11" Type="http://schemas.openxmlformats.org/officeDocument/2006/relationships/oleObject" Target="../embeddings/oleObject279.bin"/><Relationship Id="rId5" Type="http://schemas.openxmlformats.org/officeDocument/2006/relationships/oleObject" Target="../embeddings/oleObject276.bin"/><Relationship Id="rId15" Type="http://schemas.openxmlformats.org/officeDocument/2006/relationships/oleObject" Target="../embeddings/oleObject281.bin"/><Relationship Id="rId10" Type="http://schemas.openxmlformats.org/officeDocument/2006/relationships/image" Target="../media/image281.emf"/><Relationship Id="rId19" Type="http://schemas.openxmlformats.org/officeDocument/2006/relationships/oleObject" Target="../embeddings/oleObject283.bin"/><Relationship Id="rId4" Type="http://schemas.openxmlformats.org/officeDocument/2006/relationships/image" Target="../media/image278.emf"/><Relationship Id="rId9" Type="http://schemas.openxmlformats.org/officeDocument/2006/relationships/oleObject" Target="../embeddings/oleObject278.bin"/><Relationship Id="rId14" Type="http://schemas.openxmlformats.org/officeDocument/2006/relationships/image" Target="../media/image283.emf"/><Relationship Id="rId22" Type="http://schemas.openxmlformats.org/officeDocument/2006/relationships/image" Target="../media/image287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emf"/><Relationship Id="rId13" Type="http://schemas.openxmlformats.org/officeDocument/2006/relationships/oleObject" Target="../embeddings/oleObject290.bin"/><Relationship Id="rId18" Type="http://schemas.openxmlformats.org/officeDocument/2006/relationships/image" Target="../media/image295.emf"/><Relationship Id="rId3" Type="http://schemas.openxmlformats.org/officeDocument/2006/relationships/oleObject" Target="../embeddings/oleObject285.bin"/><Relationship Id="rId7" Type="http://schemas.openxmlformats.org/officeDocument/2006/relationships/oleObject" Target="../embeddings/oleObject287.bin"/><Relationship Id="rId12" Type="http://schemas.openxmlformats.org/officeDocument/2006/relationships/image" Target="../media/image292.emf"/><Relationship Id="rId17" Type="http://schemas.openxmlformats.org/officeDocument/2006/relationships/oleObject" Target="../embeddings/oleObject29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4.e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89.emf"/><Relationship Id="rId11" Type="http://schemas.openxmlformats.org/officeDocument/2006/relationships/oleObject" Target="../embeddings/oleObject289.bin"/><Relationship Id="rId5" Type="http://schemas.openxmlformats.org/officeDocument/2006/relationships/oleObject" Target="../embeddings/oleObject286.bin"/><Relationship Id="rId15" Type="http://schemas.openxmlformats.org/officeDocument/2006/relationships/oleObject" Target="../embeddings/oleObject291.bin"/><Relationship Id="rId10" Type="http://schemas.openxmlformats.org/officeDocument/2006/relationships/image" Target="../media/image291.emf"/><Relationship Id="rId4" Type="http://schemas.openxmlformats.org/officeDocument/2006/relationships/image" Target="../media/image288.emf"/><Relationship Id="rId9" Type="http://schemas.openxmlformats.org/officeDocument/2006/relationships/oleObject" Target="../embeddings/oleObject288.bin"/><Relationship Id="rId14" Type="http://schemas.openxmlformats.org/officeDocument/2006/relationships/image" Target="../media/image293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emf"/><Relationship Id="rId13" Type="http://schemas.openxmlformats.org/officeDocument/2006/relationships/oleObject" Target="../embeddings/oleObject298.bin"/><Relationship Id="rId18" Type="http://schemas.openxmlformats.org/officeDocument/2006/relationships/image" Target="../media/image303.emf"/><Relationship Id="rId26" Type="http://schemas.openxmlformats.org/officeDocument/2006/relationships/image" Target="../media/image307.emf"/><Relationship Id="rId3" Type="http://schemas.openxmlformats.org/officeDocument/2006/relationships/oleObject" Target="../embeddings/oleObject293.bin"/><Relationship Id="rId21" Type="http://schemas.openxmlformats.org/officeDocument/2006/relationships/oleObject" Target="../embeddings/oleObject302.bin"/><Relationship Id="rId34" Type="http://schemas.openxmlformats.org/officeDocument/2006/relationships/image" Target="../media/image311.emf"/><Relationship Id="rId7" Type="http://schemas.openxmlformats.org/officeDocument/2006/relationships/oleObject" Target="../embeddings/oleObject295.bin"/><Relationship Id="rId12" Type="http://schemas.openxmlformats.org/officeDocument/2006/relationships/image" Target="../media/image300.emf"/><Relationship Id="rId17" Type="http://schemas.openxmlformats.org/officeDocument/2006/relationships/oleObject" Target="../embeddings/oleObject300.bin"/><Relationship Id="rId25" Type="http://schemas.openxmlformats.org/officeDocument/2006/relationships/oleObject" Target="../embeddings/oleObject304.bin"/><Relationship Id="rId33" Type="http://schemas.openxmlformats.org/officeDocument/2006/relationships/oleObject" Target="../embeddings/oleObject30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2.emf"/><Relationship Id="rId20" Type="http://schemas.openxmlformats.org/officeDocument/2006/relationships/image" Target="../media/image304.emf"/><Relationship Id="rId29" Type="http://schemas.openxmlformats.org/officeDocument/2006/relationships/oleObject" Target="../embeddings/oleObject306.bin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97.emf"/><Relationship Id="rId11" Type="http://schemas.openxmlformats.org/officeDocument/2006/relationships/oleObject" Target="../embeddings/oleObject297.bin"/><Relationship Id="rId24" Type="http://schemas.openxmlformats.org/officeDocument/2006/relationships/image" Target="../media/image306.emf"/><Relationship Id="rId32" Type="http://schemas.openxmlformats.org/officeDocument/2006/relationships/image" Target="../media/image310.emf"/><Relationship Id="rId5" Type="http://schemas.openxmlformats.org/officeDocument/2006/relationships/oleObject" Target="../embeddings/oleObject294.bin"/><Relationship Id="rId15" Type="http://schemas.openxmlformats.org/officeDocument/2006/relationships/oleObject" Target="../embeddings/oleObject299.bin"/><Relationship Id="rId23" Type="http://schemas.openxmlformats.org/officeDocument/2006/relationships/oleObject" Target="../embeddings/oleObject303.bin"/><Relationship Id="rId28" Type="http://schemas.openxmlformats.org/officeDocument/2006/relationships/image" Target="../media/image308.emf"/><Relationship Id="rId36" Type="http://schemas.openxmlformats.org/officeDocument/2006/relationships/image" Target="../media/image312.emf"/><Relationship Id="rId10" Type="http://schemas.openxmlformats.org/officeDocument/2006/relationships/image" Target="../media/image299.emf"/><Relationship Id="rId19" Type="http://schemas.openxmlformats.org/officeDocument/2006/relationships/oleObject" Target="../embeddings/oleObject301.bin"/><Relationship Id="rId31" Type="http://schemas.openxmlformats.org/officeDocument/2006/relationships/oleObject" Target="../embeddings/oleObject307.bin"/><Relationship Id="rId4" Type="http://schemas.openxmlformats.org/officeDocument/2006/relationships/image" Target="../media/image296.emf"/><Relationship Id="rId9" Type="http://schemas.openxmlformats.org/officeDocument/2006/relationships/oleObject" Target="../embeddings/oleObject296.bin"/><Relationship Id="rId14" Type="http://schemas.openxmlformats.org/officeDocument/2006/relationships/image" Target="../media/image301.emf"/><Relationship Id="rId22" Type="http://schemas.openxmlformats.org/officeDocument/2006/relationships/image" Target="../media/image305.emf"/><Relationship Id="rId27" Type="http://schemas.openxmlformats.org/officeDocument/2006/relationships/oleObject" Target="../embeddings/oleObject305.bin"/><Relationship Id="rId30" Type="http://schemas.openxmlformats.org/officeDocument/2006/relationships/image" Target="../media/image309.emf"/><Relationship Id="rId35" Type="http://schemas.openxmlformats.org/officeDocument/2006/relationships/oleObject" Target="../embeddings/oleObject309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emf"/><Relationship Id="rId13" Type="http://schemas.openxmlformats.org/officeDocument/2006/relationships/oleObject" Target="../embeddings/oleObject315.bin"/><Relationship Id="rId18" Type="http://schemas.openxmlformats.org/officeDocument/2006/relationships/image" Target="../media/image320.emf"/><Relationship Id="rId3" Type="http://schemas.openxmlformats.org/officeDocument/2006/relationships/oleObject" Target="../embeddings/oleObject310.bin"/><Relationship Id="rId7" Type="http://schemas.openxmlformats.org/officeDocument/2006/relationships/oleObject" Target="../embeddings/oleObject312.bin"/><Relationship Id="rId12" Type="http://schemas.openxmlformats.org/officeDocument/2006/relationships/image" Target="../media/image317.emf"/><Relationship Id="rId17" Type="http://schemas.openxmlformats.org/officeDocument/2006/relationships/oleObject" Target="../embeddings/oleObject3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9.emf"/><Relationship Id="rId20" Type="http://schemas.openxmlformats.org/officeDocument/2006/relationships/image" Target="../media/image321.emf"/><Relationship Id="rId1" Type="http://schemas.openxmlformats.org/officeDocument/2006/relationships/vmlDrawing" Target="../drawings/vmlDrawing33.vml"/><Relationship Id="rId6" Type="http://schemas.openxmlformats.org/officeDocument/2006/relationships/image" Target="../media/image314.emf"/><Relationship Id="rId11" Type="http://schemas.openxmlformats.org/officeDocument/2006/relationships/oleObject" Target="../embeddings/oleObject314.bin"/><Relationship Id="rId5" Type="http://schemas.openxmlformats.org/officeDocument/2006/relationships/oleObject" Target="../embeddings/oleObject311.bin"/><Relationship Id="rId15" Type="http://schemas.openxmlformats.org/officeDocument/2006/relationships/oleObject" Target="../embeddings/oleObject316.bin"/><Relationship Id="rId10" Type="http://schemas.openxmlformats.org/officeDocument/2006/relationships/image" Target="../media/image316.emf"/><Relationship Id="rId19" Type="http://schemas.openxmlformats.org/officeDocument/2006/relationships/oleObject" Target="../embeddings/oleObject318.bin"/><Relationship Id="rId4" Type="http://schemas.openxmlformats.org/officeDocument/2006/relationships/image" Target="../media/image313.emf"/><Relationship Id="rId9" Type="http://schemas.openxmlformats.org/officeDocument/2006/relationships/oleObject" Target="../embeddings/oleObject313.bin"/><Relationship Id="rId14" Type="http://schemas.openxmlformats.org/officeDocument/2006/relationships/image" Target="../media/image318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emf"/><Relationship Id="rId13" Type="http://schemas.openxmlformats.org/officeDocument/2006/relationships/oleObject" Target="../embeddings/oleObject324.bin"/><Relationship Id="rId18" Type="http://schemas.openxmlformats.org/officeDocument/2006/relationships/image" Target="../media/image329.emf"/><Relationship Id="rId26" Type="http://schemas.openxmlformats.org/officeDocument/2006/relationships/image" Target="../media/image333.emf"/><Relationship Id="rId3" Type="http://schemas.openxmlformats.org/officeDocument/2006/relationships/oleObject" Target="../embeddings/oleObject319.bin"/><Relationship Id="rId21" Type="http://schemas.openxmlformats.org/officeDocument/2006/relationships/oleObject" Target="../embeddings/oleObject328.bin"/><Relationship Id="rId7" Type="http://schemas.openxmlformats.org/officeDocument/2006/relationships/oleObject" Target="../embeddings/oleObject321.bin"/><Relationship Id="rId12" Type="http://schemas.openxmlformats.org/officeDocument/2006/relationships/image" Target="../media/image326.emf"/><Relationship Id="rId17" Type="http://schemas.openxmlformats.org/officeDocument/2006/relationships/oleObject" Target="../embeddings/oleObject326.bin"/><Relationship Id="rId25" Type="http://schemas.openxmlformats.org/officeDocument/2006/relationships/oleObject" Target="../embeddings/oleObject33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28.emf"/><Relationship Id="rId20" Type="http://schemas.openxmlformats.org/officeDocument/2006/relationships/image" Target="../media/image330.emf"/><Relationship Id="rId29" Type="http://schemas.openxmlformats.org/officeDocument/2006/relationships/oleObject" Target="../embeddings/oleObject332.bin"/><Relationship Id="rId1" Type="http://schemas.openxmlformats.org/officeDocument/2006/relationships/vmlDrawing" Target="../drawings/vmlDrawing34.vml"/><Relationship Id="rId6" Type="http://schemas.openxmlformats.org/officeDocument/2006/relationships/image" Target="../media/image323.emf"/><Relationship Id="rId11" Type="http://schemas.openxmlformats.org/officeDocument/2006/relationships/oleObject" Target="../embeddings/oleObject323.bin"/><Relationship Id="rId24" Type="http://schemas.openxmlformats.org/officeDocument/2006/relationships/image" Target="../media/image332.emf"/><Relationship Id="rId5" Type="http://schemas.openxmlformats.org/officeDocument/2006/relationships/oleObject" Target="../embeddings/oleObject320.bin"/><Relationship Id="rId15" Type="http://schemas.openxmlformats.org/officeDocument/2006/relationships/oleObject" Target="../embeddings/oleObject325.bin"/><Relationship Id="rId23" Type="http://schemas.openxmlformats.org/officeDocument/2006/relationships/oleObject" Target="../embeddings/oleObject329.bin"/><Relationship Id="rId28" Type="http://schemas.openxmlformats.org/officeDocument/2006/relationships/image" Target="../media/image334.emf"/><Relationship Id="rId10" Type="http://schemas.openxmlformats.org/officeDocument/2006/relationships/image" Target="../media/image325.emf"/><Relationship Id="rId19" Type="http://schemas.openxmlformats.org/officeDocument/2006/relationships/oleObject" Target="../embeddings/oleObject327.bin"/><Relationship Id="rId4" Type="http://schemas.openxmlformats.org/officeDocument/2006/relationships/image" Target="../media/image322.emf"/><Relationship Id="rId9" Type="http://schemas.openxmlformats.org/officeDocument/2006/relationships/oleObject" Target="../embeddings/oleObject322.bin"/><Relationship Id="rId14" Type="http://schemas.openxmlformats.org/officeDocument/2006/relationships/image" Target="../media/image327.emf"/><Relationship Id="rId22" Type="http://schemas.openxmlformats.org/officeDocument/2006/relationships/image" Target="../media/image331.emf"/><Relationship Id="rId27" Type="http://schemas.openxmlformats.org/officeDocument/2006/relationships/oleObject" Target="../embeddings/oleObject331.bin"/><Relationship Id="rId30" Type="http://schemas.openxmlformats.org/officeDocument/2006/relationships/image" Target="../media/image335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emf"/><Relationship Id="rId13" Type="http://schemas.openxmlformats.org/officeDocument/2006/relationships/oleObject" Target="../embeddings/oleObject338.bin"/><Relationship Id="rId18" Type="http://schemas.openxmlformats.org/officeDocument/2006/relationships/image" Target="../media/image343.emf"/><Relationship Id="rId3" Type="http://schemas.openxmlformats.org/officeDocument/2006/relationships/oleObject" Target="../embeddings/oleObject333.bin"/><Relationship Id="rId7" Type="http://schemas.openxmlformats.org/officeDocument/2006/relationships/oleObject" Target="../embeddings/oleObject335.bin"/><Relationship Id="rId12" Type="http://schemas.openxmlformats.org/officeDocument/2006/relationships/image" Target="../media/image340.emf"/><Relationship Id="rId17" Type="http://schemas.openxmlformats.org/officeDocument/2006/relationships/oleObject" Target="../embeddings/oleObject34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2.emf"/><Relationship Id="rId1" Type="http://schemas.openxmlformats.org/officeDocument/2006/relationships/vmlDrawing" Target="../drawings/vmlDrawing35.vml"/><Relationship Id="rId6" Type="http://schemas.openxmlformats.org/officeDocument/2006/relationships/image" Target="../media/image337.emf"/><Relationship Id="rId11" Type="http://schemas.openxmlformats.org/officeDocument/2006/relationships/oleObject" Target="../embeddings/oleObject337.bin"/><Relationship Id="rId5" Type="http://schemas.openxmlformats.org/officeDocument/2006/relationships/oleObject" Target="../embeddings/oleObject334.bin"/><Relationship Id="rId15" Type="http://schemas.openxmlformats.org/officeDocument/2006/relationships/oleObject" Target="../embeddings/oleObject339.bin"/><Relationship Id="rId10" Type="http://schemas.openxmlformats.org/officeDocument/2006/relationships/image" Target="../media/image339.emf"/><Relationship Id="rId19" Type="http://schemas.openxmlformats.org/officeDocument/2006/relationships/slide" Target="slide1.xml"/><Relationship Id="rId4" Type="http://schemas.openxmlformats.org/officeDocument/2006/relationships/image" Target="../media/image336.emf"/><Relationship Id="rId9" Type="http://schemas.openxmlformats.org/officeDocument/2006/relationships/oleObject" Target="../embeddings/oleObject336.bin"/><Relationship Id="rId14" Type="http://schemas.openxmlformats.org/officeDocument/2006/relationships/image" Target="../media/image34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345.emf"/><Relationship Id="rId5" Type="http://schemas.openxmlformats.org/officeDocument/2006/relationships/oleObject" Target="../embeddings/oleObject342.bin"/><Relationship Id="rId4" Type="http://schemas.openxmlformats.org/officeDocument/2006/relationships/image" Target="../media/image34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emf"/><Relationship Id="rId13" Type="http://schemas.openxmlformats.org/officeDocument/2006/relationships/oleObject" Target="../embeddings/oleObject348.bin"/><Relationship Id="rId18" Type="http://schemas.openxmlformats.org/officeDocument/2006/relationships/image" Target="../media/image353.emf"/><Relationship Id="rId3" Type="http://schemas.openxmlformats.org/officeDocument/2006/relationships/oleObject" Target="../embeddings/oleObject343.bin"/><Relationship Id="rId21" Type="http://schemas.openxmlformats.org/officeDocument/2006/relationships/oleObject" Target="../embeddings/oleObject352.bin"/><Relationship Id="rId7" Type="http://schemas.openxmlformats.org/officeDocument/2006/relationships/oleObject" Target="../embeddings/oleObject345.bin"/><Relationship Id="rId12" Type="http://schemas.openxmlformats.org/officeDocument/2006/relationships/image" Target="../media/image350.emf"/><Relationship Id="rId17" Type="http://schemas.openxmlformats.org/officeDocument/2006/relationships/oleObject" Target="../embeddings/oleObject35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2.emf"/><Relationship Id="rId20" Type="http://schemas.openxmlformats.org/officeDocument/2006/relationships/image" Target="../media/image354.emf"/><Relationship Id="rId1" Type="http://schemas.openxmlformats.org/officeDocument/2006/relationships/vmlDrawing" Target="../drawings/vmlDrawing37.vml"/><Relationship Id="rId6" Type="http://schemas.openxmlformats.org/officeDocument/2006/relationships/image" Target="../media/image347.emf"/><Relationship Id="rId11" Type="http://schemas.openxmlformats.org/officeDocument/2006/relationships/oleObject" Target="../embeddings/oleObject347.bin"/><Relationship Id="rId5" Type="http://schemas.openxmlformats.org/officeDocument/2006/relationships/oleObject" Target="../embeddings/oleObject344.bin"/><Relationship Id="rId15" Type="http://schemas.openxmlformats.org/officeDocument/2006/relationships/oleObject" Target="../embeddings/oleObject349.bin"/><Relationship Id="rId10" Type="http://schemas.openxmlformats.org/officeDocument/2006/relationships/image" Target="../media/image349.emf"/><Relationship Id="rId19" Type="http://schemas.openxmlformats.org/officeDocument/2006/relationships/oleObject" Target="../embeddings/oleObject351.bin"/><Relationship Id="rId4" Type="http://schemas.openxmlformats.org/officeDocument/2006/relationships/image" Target="../media/image346.emf"/><Relationship Id="rId9" Type="http://schemas.openxmlformats.org/officeDocument/2006/relationships/oleObject" Target="../embeddings/oleObject346.bin"/><Relationship Id="rId14" Type="http://schemas.openxmlformats.org/officeDocument/2006/relationships/image" Target="../media/image351.emf"/><Relationship Id="rId22" Type="http://schemas.openxmlformats.org/officeDocument/2006/relationships/image" Target="../media/image355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emf"/><Relationship Id="rId13" Type="http://schemas.openxmlformats.org/officeDocument/2006/relationships/oleObject" Target="../embeddings/oleObject358.bin"/><Relationship Id="rId18" Type="http://schemas.openxmlformats.org/officeDocument/2006/relationships/image" Target="../media/image363.emf"/><Relationship Id="rId26" Type="http://schemas.openxmlformats.org/officeDocument/2006/relationships/image" Target="../media/image367.emf"/><Relationship Id="rId3" Type="http://schemas.openxmlformats.org/officeDocument/2006/relationships/oleObject" Target="../embeddings/oleObject353.bin"/><Relationship Id="rId21" Type="http://schemas.openxmlformats.org/officeDocument/2006/relationships/oleObject" Target="../embeddings/oleObject362.bin"/><Relationship Id="rId7" Type="http://schemas.openxmlformats.org/officeDocument/2006/relationships/oleObject" Target="../embeddings/oleObject355.bin"/><Relationship Id="rId12" Type="http://schemas.openxmlformats.org/officeDocument/2006/relationships/image" Target="../media/image360.emf"/><Relationship Id="rId17" Type="http://schemas.openxmlformats.org/officeDocument/2006/relationships/oleObject" Target="../embeddings/oleObject360.bin"/><Relationship Id="rId25" Type="http://schemas.openxmlformats.org/officeDocument/2006/relationships/oleObject" Target="../embeddings/oleObject36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2.emf"/><Relationship Id="rId20" Type="http://schemas.openxmlformats.org/officeDocument/2006/relationships/image" Target="../media/image364.emf"/><Relationship Id="rId29" Type="http://schemas.openxmlformats.org/officeDocument/2006/relationships/oleObject" Target="../embeddings/oleObject366.bin"/><Relationship Id="rId1" Type="http://schemas.openxmlformats.org/officeDocument/2006/relationships/vmlDrawing" Target="../drawings/vmlDrawing38.vml"/><Relationship Id="rId6" Type="http://schemas.openxmlformats.org/officeDocument/2006/relationships/image" Target="../media/image357.emf"/><Relationship Id="rId11" Type="http://schemas.openxmlformats.org/officeDocument/2006/relationships/oleObject" Target="../embeddings/oleObject357.bin"/><Relationship Id="rId24" Type="http://schemas.openxmlformats.org/officeDocument/2006/relationships/image" Target="../media/image366.emf"/><Relationship Id="rId32" Type="http://schemas.openxmlformats.org/officeDocument/2006/relationships/image" Target="../media/image370.emf"/><Relationship Id="rId5" Type="http://schemas.openxmlformats.org/officeDocument/2006/relationships/oleObject" Target="../embeddings/oleObject354.bin"/><Relationship Id="rId15" Type="http://schemas.openxmlformats.org/officeDocument/2006/relationships/oleObject" Target="../embeddings/oleObject359.bin"/><Relationship Id="rId23" Type="http://schemas.openxmlformats.org/officeDocument/2006/relationships/oleObject" Target="../embeddings/oleObject363.bin"/><Relationship Id="rId28" Type="http://schemas.openxmlformats.org/officeDocument/2006/relationships/image" Target="../media/image368.emf"/><Relationship Id="rId10" Type="http://schemas.openxmlformats.org/officeDocument/2006/relationships/image" Target="../media/image359.emf"/><Relationship Id="rId19" Type="http://schemas.openxmlformats.org/officeDocument/2006/relationships/oleObject" Target="../embeddings/oleObject361.bin"/><Relationship Id="rId31" Type="http://schemas.openxmlformats.org/officeDocument/2006/relationships/oleObject" Target="../embeddings/oleObject367.bin"/><Relationship Id="rId4" Type="http://schemas.openxmlformats.org/officeDocument/2006/relationships/image" Target="../media/image356.emf"/><Relationship Id="rId9" Type="http://schemas.openxmlformats.org/officeDocument/2006/relationships/oleObject" Target="../embeddings/oleObject356.bin"/><Relationship Id="rId14" Type="http://schemas.openxmlformats.org/officeDocument/2006/relationships/image" Target="../media/image361.emf"/><Relationship Id="rId22" Type="http://schemas.openxmlformats.org/officeDocument/2006/relationships/image" Target="../media/image365.emf"/><Relationship Id="rId27" Type="http://schemas.openxmlformats.org/officeDocument/2006/relationships/oleObject" Target="../embeddings/oleObject365.bin"/><Relationship Id="rId30" Type="http://schemas.openxmlformats.org/officeDocument/2006/relationships/image" Target="../media/image369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emf"/><Relationship Id="rId3" Type="http://schemas.openxmlformats.org/officeDocument/2006/relationships/image" Target="../media/image372.png"/><Relationship Id="rId7" Type="http://schemas.openxmlformats.org/officeDocument/2006/relationships/oleObject" Target="../embeddings/oleObject36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3" Type="http://schemas.openxmlformats.org/officeDocument/2006/relationships/oleObject" Target="../embeddings/oleObject369.bin"/><Relationship Id="rId7" Type="http://schemas.openxmlformats.org/officeDocument/2006/relationships/oleObject" Target="../embeddings/oleObject371.bin"/><Relationship Id="rId12" Type="http://schemas.openxmlformats.org/officeDocument/2006/relationships/image" Target="../media/image38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377.emf"/><Relationship Id="rId11" Type="http://schemas.openxmlformats.org/officeDocument/2006/relationships/oleObject" Target="../embeddings/oleObject373.bin"/><Relationship Id="rId5" Type="http://schemas.openxmlformats.org/officeDocument/2006/relationships/oleObject" Target="../embeddings/oleObject370.bin"/><Relationship Id="rId10" Type="http://schemas.openxmlformats.org/officeDocument/2006/relationships/image" Target="../media/image379.emf"/><Relationship Id="rId4" Type="http://schemas.openxmlformats.org/officeDocument/2006/relationships/image" Target="../media/image376.emf"/><Relationship Id="rId9" Type="http://schemas.openxmlformats.org/officeDocument/2006/relationships/oleObject" Target="../embeddings/oleObject372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emf"/><Relationship Id="rId13" Type="http://schemas.openxmlformats.org/officeDocument/2006/relationships/oleObject" Target="../embeddings/oleObject379.bin"/><Relationship Id="rId18" Type="http://schemas.openxmlformats.org/officeDocument/2006/relationships/image" Target="../media/image388.emf"/><Relationship Id="rId3" Type="http://schemas.openxmlformats.org/officeDocument/2006/relationships/oleObject" Target="../embeddings/oleObject374.bin"/><Relationship Id="rId7" Type="http://schemas.openxmlformats.org/officeDocument/2006/relationships/oleObject" Target="../embeddings/oleObject376.bin"/><Relationship Id="rId12" Type="http://schemas.openxmlformats.org/officeDocument/2006/relationships/image" Target="../media/image385.emf"/><Relationship Id="rId17" Type="http://schemas.openxmlformats.org/officeDocument/2006/relationships/oleObject" Target="../embeddings/oleObject38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87.emf"/><Relationship Id="rId1" Type="http://schemas.openxmlformats.org/officeDocument/2006/relationships/vmlDrawing" Target="../drawings/vmlDrawing41.vml"/><Relationship Id="rId6" Type="http://schemas.openxmlformats.org/officeDocument/2006/relationships/image" Target="../media/image382.emf"/><Relationship Id="rId11" Type="http://schemas.openxmlformats.org/officeDocument/2006/relationships/oleObject" Target="../embeddings/oleObject378.bin"/><Relationship Id="rId5" Type="http://schemas.openxmlformats.org/officeDocument/2006/relationships/oleObject" Target="../embeddings/oleObject375.bin"/><Relationship Id="rId15" Type="http://schemas.openxmlformats.org/officeDocument/2006/relationships/oleObject" Target="../embeddings/oleObject380.bin"/><Relationship Id="rId10" Type="http://schemas.openxmlformats.org/officeDocument/2006/relationships/image" Target="../media/image384.emf"/><Relationship Id="rId4" Type="http://schemas.openxmlformats.org/officeDocument/2006/relationships/image" Target="../media/image381.emf"/><Relationship Id="rId9" Type="http://schemas.openxmlformats.org/officeDocument/2006/relationships/oleObject" Target="../embeddings/oleObject377.bin"/><Relationship Id="rId14" Type="http://schemas.openxmlformats.org/officeDocument/2006/relationships/image" Target="../media/image386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emf"/><Relationship Id="rId13" Type="http://schemas.openxmlformats.org/officeDocument/2006/relationships/oleObject" Target="../embeddings/oleObject387.bin"/><Relationship Id="rId18" Type="http://schemas.openxmlformats.org/officeDocument/2006/relationships/image" Target="../media/image396.emf"/><Relationship Id="rId3" Type="http://schemas.openxmlformats.org/officeDocument/2006/relationships/oleObject" Target="../embeddings/oleObject382.bin"/><Relationship Id="rId21" Type="http://schemas.openxmlformats.org/officeDocument/2006/relationships/oleObject" Target="../embeddings/oleObject391.bin"/><Relationship Id="rId7" Type="http://schemas.openxmlformats.org/officeDocument/2006/relationships/oleObject" Target="../embeddings/oleObject384.bin"/><Relationship Id="rId12" Type="http://schemas.openxmlformats.org/officeDocument/2006/relationships/image" Target="../media/image393.emf"/><Relationship Id="rId17" Type="http://schemas.openxmlformats.org/officeDocument/2006/relationships/oleObject" Target="../embeddings/oleObject38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95.emf"/><Relationship Id="rId20" Type="http://schemas.openxmlformats.org/officeDocument/2006/relationships/image" Target="../media/image397.emf"/><Relationship Id="rId1" Type="http://schemas.openxmlformats.org/officeDocument/2006/relationships/vmlDrawing" Target="../drawings/vmlDrawing42.vml"/><Relationship Id="rId6" Type="http://schemas.openxmlformats.org/officeDocument/2006/relationships/image" Target="../media/image390.emf"/><Relationship Id="rId11" Type="http://schemas.openxmlformats.org/officeDocument/2006/relationships/oleObject" Target="../embeddings/oleObject386.bin"/><Relationship Id="rId5" Type="http://schemas.openxmlformats.org/officeDocument/2006/relationships/oleObject" Target="../embeddings/oleObject383.bin"/><Relationship Id="rId15" Type="http://schemas.openxmlformats.org/officeDocument/2006/relationships/oleObject" Target="../embeddings/oleObject388.bin"/><Relationship Id="rId10" Type="http://schemas.openxmlformats.org/officeDocument/2006/relationships/image" Target="../media/image392.emf"/><Relationship Id="rId19" Type="http://schemas.openxmlformats.org/officeDocument/2006/relationships/oleObject" Target="../embeddings/oleObject390.bin"/><Relationship Id="rId4" Type="http://schemas.openxmlformats.org/officeDocument/2006/relationships/image" Target="../media/image389.emf"/><Relationship Id="rId9" Type="http://schemas.openxmlformats.org/officeDocument/2006/relationships/oleObject" Target="../embeddings/oleObject385.bin"/><Relationship Id="rId14" Type="http://schemas.openxmlformats.org/officeDocument/2006/relationships/image" Target="../media/image394.emf"/><Relationship Id="rId22" Type="http://schemas.openxmlformats.org/officeDocument/2006/relationships/image" Target="../media/image398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emf"/><Relationship Id="rId13" Type="http://schemas.openxmlformats.org/officeDocument/2006/relationships/oleObject" Target="../embeddings/oleObject396.bin"/><Relationship Id="rId18" Type="http://schemas.openxmlformats.org/officeDocument/2006/relationships/image" Target="../media/image405.emf"/><Relationship Id="rId26" Type="http://schemas.openxmlformats.org/officeDocument/2006/relationships/image" Target="../media/image409.emf"/><Relationship Id="rId3" Type="http://schemas.openxmlformats.org/officeDocument/2006/relationships/image" Target="../media/image415.png"/><Relationship Id="rId21" Type="http://schemas.openxmlformats.org/officeDocument/2006/relationships/oleObject" Target="../embeddings/oleObject400.bin"/><Relationship Id="rId34" Type="http://schemas.openxmlformats.org/officeDocument/2006/relationships/image" Target="../media/image413.emf"/><Relationship Id="rId7" Type="http://schemas.openxmlformats.org/officeDocument/2006/relationships/oleObject" Target="../embeddings/oleObject393.bin"/><Relationship Id="rId12" Type="http://schemas.openxmlformats.org/officeDocument/2006/relationships/image" Target="../media/image402.emf"/><Relationship Id="rId17" Type="http://schemas.openxmlformats.org/officeDocument/2006/relationships/oleObject" Target="../embeddings/oleObject398.bin"/><Relationship Id="rId25" Type="http://schemas.openxmlformats.org/officeDocument/2006/relationships/oleObject" Target="../embeddings/oleObject402.bin"/><Relationship Id="rId33" Type="http://schemas.openxmlformats.org/officeDocument/2006/relationships/oleObject" Target="../embeddings/oleObject40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4.emf"/><Relationship Id="rId20" Type="http://schemas.openxmlformats.org/officeDocument/2006/relationships/image" Target="../media/image406.emf"/><Relationship Id="rId29" Type="http://schemas.openxmlformats.org/officeDocument/2006/relationships/oleObject" Target="../embeddings/oleObject404.bin"/><Relationship Id="rId1" Type="http://schemas.openxmlformats.org/officeDocument/2006/relationships/vmlDrawing" Target="../drawings/vmlDrawing43.vml"/><Relationship Id="rId6" Type="http://schemas.openxmlformats.org/officeDocument/2006/relationships/image" Target="../media/image399.emf"/><Relationship Id="rId11" Type="http://schemas.openxmlformats.org/officeDocument/2006/relationships/oleObject" Target="../embeddings/oleObject395.bin"/><Relationship Id="rId24" Type="http://schemas.openxmlformats.org/officeDocument/2006/relationships/image" Target="../media/image408.emf"/><Relationship Id="rId32" Type="http://schemas.openxmlformats.org/officeDocument/2006/relationships/image" Target="../media/image412.emf"/><Relationship Id="rId5" Type="http://schemas.openxmlformats.org/officeDocument/2006/relationships/oleObject" Target="../embeddings/oleObject392.bin"/><Relationship Id="rId15" Type="http://schemas.openxmlformats.org/officeDocument/2006/relationships/oleObject" Target="../embeddings/oleObject397.bin"/><Relationship Id="rId23" Type="http://schemas.openxmlformats.org/officeDocument/2006/relationships/oleObject" Target="../embeddings/oleObject401.bin"/><Relationship Id="rId28" Type="http://schemas.openxmlformats.org/officeDocument/2006/relationships/image" Target="../media/image410.emf"/><Relationship Id="rId36" Type="http://schemas.openxmlformats.org/officeDocument/2006/relationships/image" Target="../media/image414.emf"/><Relationship Id="rId10" Type="http://schemas.openxmlformats.org/officeDocument/2006/relationships/image" Target="../media/image401.emf"/><Relationship Id="rId19" Type="http://schemas.openxmlformats.org/officeDocument/2006/relationships/oleObject" Target="../embeddings/oleObject399.bin"/><Relationship Id="rId31" Type="http://schemas.openxmlformats.org/officeDocument/2006/relationships/oleObject" Target="../embeddings/oleObject405.bin"/><Relationship Id="rId4" Type="http://schemas.openxmlformats.org/officeDocument/2006/relationships/image" Target="../media/image416.png"/><Relationship Id="rId9" Type="http://schemas.openxmlformats.org/officeDocument/2006/relationships/oleObject" Target="../embeddings/oleObject394.bin"/><Relationship Id="rId14" Type="http://schemas.openxmlformats.org/officeDocument/2006/relationships/image" Target="../media/image403.emf"/><Relationship Id="rId22" Type="http://schemas.openxmlformats.org/officeDocument/2006/relationships/image" Target="../media/image407.emf"/><Relationship Id="rId27" Type="http://schemas.openxmlformats.org/officeDocument/2006/relationships/oleObject" Target="../embeddings/oleObject403.bin"/><Relationship Id="rId30" Type="http://schemas.openxmlformats.org/officeDocument/2006/relationships/image" Target="../media/image411.emf"/><Relationship Id="rId35" Type="http://schemas.openxmlformats.org/officeDocument/2006/relationships/oleObject" Target="../embeddings/oleObject407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emf"/><Relationship Id="rId13" Type="http://schemas.openxmlformats.org/officeDocument/2006/relationships/oleObject" Target="../embeddings/oleObject413.bin"/><Relationship Id="rId18" Type="http://schemas.openxmlformats.org/officeDocument/2006/relationships/image" Target="../media/image424.emf"/><Relationship Id="rId3" Type="http://schemas.openxmlformats.org/officeDocument/2006/relationships/oleObject" Target="../embeddings/oleObject408.bin"/><Relationship Id="rId21" Type="http://schemas.openxmlformats.org/officeDocument/2006/relationships/oleObject" Target="../embeddings/oleObject417.bin"/><Relationship Id="rId7" Type="http://schemas.openxmlformats.org/officeDocument/2006/relationships/oleObject" Target="../embeddings/oleObject410.bin"/><Relationship Id="rId12" Type="http://schemas.openxmlformats.org/officeDocument/2006/relationships/image" Target="../media/image421.emf"/><Relationship Id="rId17" Type="http://schemas.openxmlformats.org/officeDocument/2006/relationships/oleObject" Target="../embeddings/oleObject41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23.emf"/><Relationship Id="rId20" Type="http://schemas.openxmlformats.org/officeDocument/2006/relationships/image" Target="../media/image425.emf"/><Relationship Id="rId1" Type="http://schemas.openxmlformats.org/officeDocument/2006/relationships/vmlDrawing" Target="../drawings/vmlDrawing44.vml"/><Relationship Id="rId6" Type="http://schemas.openxmlformats.org/officeDocument/2006/relationships/image" Target="../media/image418.emf"/><Relationship Id="rId11" Type="http://schemas.openxmlformats.org/officeDocument/2006/relationships/oleObject" Target="../embeddings/oleObject412.bin"/><Relationship Id="rId24" Type="http://schemas.openxmlformats.org/officeDocument/2006/relationships/image" Target="../media/image427.emf"/><Relationship Id="rId5" Type="http://schemas.openxmlformats.org/officeDocument/2006/relationships/oleObject" Target="../embeddings/oleObject409.bin"/><Relationship Id="rId15" Type="http://schemas.openxmlformats.org/officeDocument/2006/relationships/oleObject" Target="../embeddings/oleObject414.bin"/><Relationship Id="rId23" Type="http://schemas.openxmlformats.org/officeDocument/2006/relationships/oleObject" Target="../embeddings/oleObject418.bin"/><Relationship Id="rId10" Type="http://schemas.openxmlformats.org/officeDocument/2006/relationships/image" Target="../media/image420.emf"/><Relationship Id="rId19" Type="http://schemas.openxmlformats.org/officeDocument/2006/relationships/oleObject" Target="../embeddings/oleObject416.bin"/><Relationship Id="rId4" Type="http://schemas.openxmlformats.org/officeDocument/2006/relationships/image" Target="../media/image417.emf"/><Relationship Id="rId9" Type="http://schemas.openxmlformats.org/officeDocument/2006/relationships/oleObject" Target="../embeddings/oleObject411.bin"/><Relationship Id="rId14" Type="http://schemas.openxmlformats.org/officeDocument/2006/relationships/image" Target="../media/image422.emf"/><Relationship Id="rId22" Type="http://schemas.openxmlformats.org/officeDocument/2006/relationships/image" Target="../media/image426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emf"/><Relationship Id="rId13" Type="http://schemas.openxmlformats.org/officeDocument/2006/relationships/oleObject" Target="../embeddings/oleObject424.bin"/><Relationship Id="rId18" Type="http://schemas.openxmlformats.org/officeDocument/2006/relationships/image" Target="../media/image435.emf"/><Relationship Id="rId26" Type="http://schemas.openxmlformats.org/officeDocument/2006/relationships/image" Target="../media/image439.emf"/><Relationship Id="rId3" Type="http://schemas.openxmlformats.org/officeDocument/2006/relationships/oleObject" Target="../embeddings/oleObject419.bin"/><Relationship Id="rId21" Type="http://schemas.openxmlformats.org/officeDocument/2006/relationships/oleObject" Target="../embeddings/oleObject428.bin"/><Relationship Id="rId34" Type="http://schemas.openxmlformats.org/officeDocument/2006/relationships/image" Target="../media/image443.emf"/><Relationship Id="rId7" Type="http://schemas.openxmlformats.org/officeDocument/2006/relationships/oleObject" Target="../embeddings/oleObject421.bin"/><Relationship Id="rId12" Type="http://schemas.openxmlformats.org/officeDocument/2006/relationships/image" Target="../media/image432.emf"/><Relationship Id="rId17" Type="http://schemas.openxmlformats.org/officeDocument/2006/relationships/oleObject" Target="../embeddings/oleObject426.bin"/><Relationship Id="rId25" Type="http://schemas.openxmlformats.org/officeDocument/2006/relationships/oleObject" Target="../embeddings/oleObject430.bin"/><Relationship Id="rId33" Type="http://schemas.openxmlformats.org/officeDocument/2006/relationships/oleObject" Target="../embeddings/oleObject43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34.emf"/><Relationship Id="rId20" Type="http://schemas.openxmlformats.org/officeDocument/2006/relationships/image" Target="../media/image436.emf"/><Relationship Id="rId29" Type="http://schemas.openxmlformats.org/officeDocument/2006/relationships/oleObject" Target="../embeddings/oleObject432.bin"/><Relationship Id="rId1" Type="http://schemas.openxmlformats.org/officeDocument/2006/relationships/vmlDrawing" Target="../drawings/vmlDrawing45.vml"/><Relationship Id="rId6" Type="http://schemas.openxmlformats.org/officeDocument/2006/relationships/image" Target="../media/image429.emf"/><Relationship Id="rId11" Type="http://schemas.openxmlformats.org/officeDocument/2006/relationships/oleObject" Target="../embeddings/oleObject423.bin"/><Relationship Id="rId24" Type="http://schemas.openxmlformats.org/officeDocument/2006/relationships/image" Target="../media/image438.emf"/><Relationship Id="rId32" Type="http://schemas.openxmlformats.org/officeDocument/2006/relationships/image" Target="../media/image442.emf"/><Relationship Id="rId5" Type="http://schemas.openxmlformats.org/officeDocument/2006/relationships/oleObject" Target="../embeddings/oleObject420.bin"/><Relationship Id="rId15" Type="http://schemas.openxmlformats.org/officeDocument/2006/relationships/oleObject" Target="../embeddings/oleObject425.bin"/><Relationship Id="rId23" Type="http://schemas.openxmlformats.org/officeDocument/2006/relationships/oleObject" Target="../embeddings/oleObject429.bin"/><Relationship Id="rId28" Type="http://schemas.openxmlformats.org/officeDocument/2006/relationships/image" Target="../media/image440.emf"/><Relationship Id="rId36" Type="http://schemas.openxmlformats.org/officeDocument/2006/relationships/image" Target="../media/image444.emf"/><Relationship Id="rId10" Type="http://schemas.openxmlformats.org/officeDocument/2006/relationships/image" Target="../media/image431.emf"/><Relationship Id="rId19" Type="http://schemas.openxmlformats.org/officeDocument/2006/relationships/oleObject" Target="../embeddings/oleObject427.bin"/><Relationship Id="rId31" Type="http://schemas.openxmlformats.org/officeDocument/2006/relationships/oleObject" Target="../embeddings/oleObject433.bin"/><Relationship Id="rId4" Type="http://schemas.openxmlformats.org/officeDocument/2006/relationships/image" Target="../media/image428.emf"/><Relationship Id="rId9" Type="http://schemas.openxmlformats.org/officeDocument/2006/relationships/oleObject" Target="../embeddings/oleObject422.bin"/><Relationship Id="rId14" Type="http://schemas.openxmlformats.org/officeDocument/2006/relationships/image" Target="../media/image433.emf"/><Relationship Id="rId22" Type="http://schemas.openxmlformats.org/officeDocument/2006/relationships/image" Target="../media/image437.emf"/><Relationship Id="rId27" Type="http://schemas.openxmlformats.org/officeDocument/2006/relationships/oleObject" Target="../embeddings/oleObject431.bin"/><Relationship Id="rId30" Type="http://schemas.openxmlformats.org/officeDocument/2006/relationships/image" Target="../media/image441.emf"/><Relationship Id="rId35" Type="http://schemas.openxmlformats.org/officeDocument/2006/relationships/oleObject" Target="../embeddings/oleObject43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emf"/><Relationship Id="rId13" Type="http://schemas.openxmlformats.org/officeDocument/2006/relationships/oleObject" Target="../embeddings/oleObject441.bin"/><Relationship Id="rId18" Type="http://schemas.openxmlformats.org/officeDocument/2006/relationships/image" Target="../media/image452.emf"/><Relationship Id="rId26" Type="http://schemas.openxmlformats.org/officeDocument/2006/relationships/image" Target="../media/image456.emf"/><Relationship Id="rId3" Type="http://schemas.openxmlformats.org/officeDocument/2006/relationships/oleObject" Target="../embeddings/oleObject436.bin"/><Relationship Id="rId21" Type="http://schemas.openxmlformats.org/officeDocument/2006/relationships/oleObject" Target="../embeddings/oleObject445.bin"/><Relationship Id="rId34" Type="http://schemas.openxmlformats.org/officeDocument/2006/relationships/image" Target="../media/image460.emf"/><Relationship Id="rId7" Type="http://schemas.openxmlformats.org/officeDocument/2006/relationships/oleObject" Target="../embeddings/oleObject438.bin"/><Relationship Id="rId12" Type="http://schemas.openxmlformats.org/officeDocument/2006/relationships/image" Target="../media/image449.emf"/><Relationship Id="rId17" Type="http://schemas.openxmlformats.org/officeDocument/2006/relationships/oleObject" Target="../embeddings/oleObject443.bin"/><Relationship Id="rId25" Type="http://schemas.openxmlformats.org/officeDocument/2006/relationships/oleObject" Target="../embeddings/oleObject447.bin"/><Relationship Id="rId33" Type="http://schemas.openxmlformats.org/officeDocument/2006/relationships/oleObject" Target="../embeddings/oleObject45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51.emf"/><Relationship Id="rId20" Type="http://schemas.openxmlformats.org/officeDocument/2006/relationships/image" Target="../media/image453.emf"/><Relationship Id="rId29" Type="http://schemas.openxmlformats.org/officeDocument/2006/relationships/oleObject" Target="../embeddings/oleObject449.bin"/><Relationship Id="rId1" Type="http://schemas.openxmlformats.org/officeDocument/2006/relationships/vmlDrawing" Target="../drawings/vmlDrawing46.vml"/><Relationship Id="rId6" Type="http://schemas.openxmlformats.org/officeDocument/2006/relationships/image" Target="../media/image446.emf"/><Relationship Id="rId11" Type="http://schemas.openxmlformats.org/officeDocument/2006/relationships/oleObject" Target="../embeddings/oleObject440.bin"/><Relationship Id="rId24" Type="http://schemas.openxmlformats.org/officeDocument/2006/relationships/image" Target="../media/image455.emf"/><Relationship Id="rId32" Type="http://schemas.openxmlformats.org/officeDocument/2006/relationships/image" Target="../media/image459.emf"/><Relationship Id="rId5" Type="http://schemas.openxmlformats.org/officeDocument/2006/relationships/oleObject" Target="../embeddings/oleObject437.bin"/><Relationship Id="rId15" Type="http://schemas.openxmlformats.org/officeDocument/2006/relationships/oleObject" Target="../embeddings/oleObject442.bin"/><Relationship Id="rId23" Type="http://schemas.openxmlformats.org/officeDocument/2006/relationships/oleObject" Target="../embeddings/oleObject446.bin"/><Relationship Id="rId28" Type="http://schemas.openxmlformats.org/officeDocument/2006/relationships/image" Target="../media/image457.emf"/><Relationship Id="rId36" Type="http://schemas.openxmlformats.org/officeDocument/2006/relationships/image" Target="../media/image461.emf"/><Relationship Id="rId10" Type="http://schemas.openxmlformats.org/officeDocument/2006/relationships/image" Target="../media/image448.emf"/><Relationship Id="rId19" Type="http://schemas.openxmlformats.org/officeDocument/2006/relationships/oleObject" Target="../embeddings/oleObject444.bin"/><Relationship Id="rId31" Type="http://schemas.openxmlformats.org/officeDocument/2006/relationships/oleObject" Target="../embeddings/oleObject450.bin"/><Relationship Id="rId4" Type="http://schemas.openxmlformats.org/officeDocument/2006/relationships/image" Target="../media/image445.emf"/><Relationship Id="rId9" Type="http://schemas.openxmlformats.org/officeDocument/2006/relationships/oleObject" Target="../embeddings/oleObject439.bin"/><Relationship Id="rId14" Type="http://schemas.openxmlformats.org/officeDocument/2006/relationships/image" Target="../media/image450.emf"/><Relationship Id="rId22" Type="http://schemas.openxmlformats.org/officeDocument/2006/relationships/image" Target="../media/image454.emf"/><Relationship Id="rId27" Type="http://schemas.openxmlformats.org/officeDocument/2006/relationships/oleObject" Target="../embeddings/oleObject448.bin"/><Relationship Id="rId30" Type="http://schemas.openxmlformats.org/officeDocument/2006/relationships/image" Target="../media/image458.emf"/><Relationship Id="rId35" Type="http://schemas.openxmlformats.org/officeDocument/2006/relationships/oleObject" Target="../embeddings/oleObject452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emf"/><Relationship Id="rId13" Type="http://schemas.openxmlformats.org/officeDocument/2006/relationships/oleObject" Target="../embeddings/oleObject458.bin"/><Relationship Id="rId18" Type="http://schemas.openxmlformats.org/officeDocument/2006/relationships/image" Target="../media/image469.emf"/><Relationship Id="rId26" Type="http://schemas.openxmlformats.org/officeDocument/2006/relationships/image" Target="../media/image473.emf"/><Relationship Id="rId3" Type="http://schemas.openxmlformats.org/officeDocument/2006/relationships/oleObject" Target="../embeddings/oleObject453.bin"/><Relationship Id="rId21" Type="http://schemas.openxmlformats.org/officeDocument/2006/relationships/oleObject" Target="../embeddings/oleObject462.bin"/><Relationship Id="rId7" Type="http://schemas.openxmlformats.org/officeDocument/2006/relationships/oleObject" Target="../embeddings/oleObject455.bin"/><Relationship Id="rId12" Type="http://schemas.openxmlformats.org/officeDocument/2006/relationships/image" Target="../media/image466.emf"/><Relationship Id="rId17" Type="http://schemas.openxmlformats.org/officeDocument/2006/relationships/oleObject" Target="../embeddings/oleObject460.bin"/><Relationship Id="rId25" Type="http://schemas.openxmlformats.org/officeDocument/2006/relationships/oleObject" Target="../embeddings/oleObject46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68.emf"/><Relationship Id="rId20" Type="http://schemas.openxmlformats.org/officeDocument/2006/relationships/image" Target="../media/image470.emf"/><Relationship Id="rId29" Type="http://schemas.openxmlformats.org/officeDocument/2006/relationships/oleObject" Target="../embeddings/oleObject466.bin"/><Relationship Id="rId1" Type="http://schemas.openxmlformats.org/officeDocument/2006/relationships/vmlDrawing" Target="../drawings/vmlDrawing47.vml"/><Relationship Id="rId6" Type="http://schemas.openxmlformats.org/officeDocument/2006/relationships/image" Target="../media/image463.emf"/><Relationship Id="rId11" Type="http://schemas.openxmlformats.org/officeDocument/2006/relationships/oleObject" Target="../embeddings/oleObject457.bin"/><Relationship Id="rId24" Type="http://schemas.openxmlformats.org/officeDocument/2006/relationships/image" Target="../media/image472.emf"/><Relationship Id="rId5" Type="http://schemas.openxmlformats.org/officeDocument/2006/relationships/oleObject" Target="../embeddings/oleObject454.bin"/><Relationship Id="rId15" Type="http://schemas.openxmlformats.org/officeDocument/2006/relationships/oleObject" Target="../embeddings/oleObject459.bin"/><Relationship Id="rId23" Type="http://schemas.openxmlformats.org/officeDocument/2006/relationships/oleObject" Target="../embeddings/oleObject463.bin"/><Relationship Id="rId28" Type="http://schemas.openxmlformats.org/officeDocument/2006/relationships/image" Target="../media/image474.emf"/><Relationship Id="rId10" Type="http://schemas.openxmlformats.org/officeDocument/2006/relationships/image" Target="../media/image465.emf"/><Relationship Id="rId19" Type="http://schemas.openxmlformats.org/officeDocument/2006/relationships/oleObject" Target="../embeddings/oleObject461.bin"/><Relationship Id="rId4" Type="http://schemas.openxmlformats.org/officeDocument/2006/relationships/image" Target="../media/image462.emf"/><Relationship Id="rId9" Type="http://schemas.openxmlformats.org/officeDocument/2006/relationships/oleObject" Target="../embeddings/oleObject456.bin"/><Relationship Id="rId14" Type="http://schemas.openxmlformats.org/officeDocument/2006/relationships/image" Target="../media/image467.emf"/><Relationship Id="rId22" Type="http://schemas.openxmlformats.org/officeDocument/2006/relationships/image" Target="../media/image471.emf"/><Relationship Id="rId27" Type="http://schemas.openxmlformats.org/officeDocument/2006/relationships/oleObject" Target="../embeddings/oleObject465.bin"/><Relationship Id="rId30" Type="http://schemas.openxmlformats.org/officeDocument/2006/relationships/image" Target="../media/image475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emf"/><Relationship Id="rId13" Type="http://schemas.openxmlformats.org/officeDocument/2006/relationships/oleObject" Target="../embeddings/oleObject472.bin"/><Relationship Id="rId18" Type="http://schemas.openxmlformats.org/officeDocument/2006/relationships/image" Target="../media/image483.emf"/><Relationship Id="rId26" Type="http://schemas.openxmlformats.org/officeDocument/2006/relationships/image" Target="../media/image487.emf"/><Relationship Id="rId3" Type="http://schemas.openxmlformats.org/officeDocument/2006/relationships/oleObject" Target="../embeddings/oleObject467.bin"/><Relationship Id="rId21" Type="http://schemas.openxmlformats.org/officeDocument/2006/relationships/oleObject" Target="../embeddings/oleObject476.bin"/><Relationship Id="rId34" Type="http://schemas.openxmlformats.org/officeDocument/2006/relationships/image" Target="../media/image491.emf"/><Relationship Id="rId7" Type="http://schemas.openxmlformats.org/officeDocument/2006/relationships/oleObject" Target="../embeddings/oleObject469.bin"/><Relationship Id="rId12" Type="http://schemas.openxmlformats.org/officeDocument/2006/relationships/image" Target="../media/image480.emf"/><Relationship Id="rId17" Type="http://schemas.openxmlformats.org/officeDocument/2006/relationships/oleObject" Target="../embeddings/oleObject474.bin"/><Relationship Id="rId25" Type="http://schemas.openxmlformats.org/officeDocument/2006/relationships/oleObject" Target="../embeddings/oleObject478.bin"/><Relationship Id="rId33" Type="http://schemas.openxmlformats.org/officeDocument/2006/relationships/oleObject" Target="../embeddings/oleObject48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82.emf"/><Relationship Id="rId20" Type="http://schemas.openxmlformats.org/officeDocument/2006/relationships/image" Target="../media/image484.emf"/><Relationship Id="rId29" Type="http://schemas.openxmlformats.org/officeDocument/2006/relationships/oleObject" Target="../embeddings/oleObject480.bin"/><Relationship Id="rId1" Type="http://schemas.openxmlformats.org/officeDocument/2006/relationships/vmlDrawing" Target="../drawings/vmlDrawing48.vml"/><Relationship Id="rId6" Type="http://schemas.openxmlformats.org/officeDocument/2006/relationships/image" Target="../media/image477.emf"/><Relationship Id="rId11" Type="http://schemas.openxmlformats.org/officeDocument/2006/relationships/oleObject" Target="../embeddings/oleObject471.bin"/><Relationship Id="rId24" Type="http://schemas.openxmlformats.org/officeDocument/2006/relationships/image" Target="../media/image486.emf"/><Relationship Id="rId32" Type="http://schemas.openxmlformats.org/officeDocument/2006/relationships/image" Target="../media/image490.emf"/><Relationship Id="rId5" Type="http://schemas.openxmlformats.org/officeDocument/2006/relationships/oleObject" Target="../embeddings/oleObject468.bin"/><Relationship Id="rId15" Type="http://schemas.openxmlformats.org/officeDocument/2006/relationships/oleObject" Target="../embeddings/oleObject473.bin"/><Relationship Id="rId23" Type="http://schemas.openxmlformats.org/officeDocument/2006/relationships/oleObject" Target="../embeddings/oleObject477.bin"/><Relationship Id="rId28" Type="http://schemas.openxmlformats.org/officeDocument/2006/relationships/image" Target="../media/image488.emf"/><Relationship Id="rId36" Type="http://schemas.openxmlformats.org/officeDocument/2006/relationships/image" Target="../media/image492.emf"/><Relationship Id="rId10" Type="http://schemas.openxmlformats.org/officeDocument/2006/relationships/image" Target="../media/image479.emf"/><Relationship Id="rId19" Type="http://schemas.openxmlformats.org/officeDocument/2006/relationships/oleObject" Target="../embeddings/oleObject475.bin"/><Relationship Id="rId31" Type="http://schemas.openxmlformats.org/officeDocument/2006/relationships/oleObject" Target="../embeddings/oleObject481.bin"/><Relationship Id="rId4" Type="http://schemas.openxmlformats.org/officeDocument/2006/relationships/image" Target="../media/image476.emf"/><Relationship Id="rId9" Type="http://schemas.openxmlformats.org/officeDocument/2006/relationships/oleObject" Target="../embeddings/oleObject470.bin"/><Relationship Id="rId14" Type="http://schemas.openxmlformats.org/officeDocument/2006/relationships/image" Target="../media/image481.emf"/><Relationship Id="rId22" Type="http://schemas.openxmlformats.org/officeDocument/2006/relationships/image" Target="../media/image485.emf"/><Relationship Id="rId27" Type="http://schemas.openxmlformats.org/officeDocument/2006/relationships/oleObject" Target="../embeddings/oleObject479.bin"/><Relationship Id="rId30" Type="http://schemas.openxmlformats.org/officeDocument/2006/relationships/image" Target="../media/image489.emf"/><Relationship Id="rId35" Type="http://schemas.openxmlformats.org/officeDocument/2006/relationships/oleObject" Target="../embeddings/oleObject483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emf"/><Relationship Id="rId13" Type="http://schemas.openxmlformats.org/officeDocument/2006/relationships/oleObject" Target="../embeddings/oleObject489.bin"/><Relationship Id="rId18" Type="http://schemas.openxmlformats.org/officeDocument/2006/relationships/image" Target="../media/image500.emf"/><Relationship Id="rId26" Type="http://schemas.openxmlformats.org/officeDocument/2006/relationships/image" Target="../media/image504.emf"/><Relationship Id="rId3" Type="http://schemas.openxmlformats.org/officeDocument/2006/relationships/oleObject" Target="../embeddings/oleObject484.bin"/><Relationship Id="rId21" Type="http://schemas.openxmlformats.org/officeDocument/2006/relationships/oleObject" Target="../embeddings/oleObject493.bin"/><Relationship Id="rId7" Type="http://schemas.openxmlformats.org/officeDocument/2006/relationships/oleObject" Target="../embeddings/oleObject486.bin"/><Relationship Id="rId12" Type="http://schemas.openxmlformats.org/officeDocument/2006/relationships/image" Target="../media/image497.emf"/><Relationship Id="rId17" Type="http://schemas.openxmlformats.org/officeDocument/2006/relationships/oleObject" Target="../embeddings/oleObject491.bin"/><Relationship Id="rId25" Type="http://schemas.openxmlformats.org/officeDocument/2006/relationships/oleObject" Target="../embeddings/oleObject49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99.emf"/><Relationship Id="rId20" Type="http://schemas.openxmlformats.org/officeDocument/2006/relationships/image" Target="../media/image501.emf"/><Relationship Id="rId1" Type="http://schemas.openxmlformats.org/officeDocument/2006/relationships/vmlDrawing" Target="../drawings/vmlDrawing49.vml"/><Relationship Id="rId6" Type="http://schemas.openxmlformats.org/officeDocument/2006/relationships/image" Target="../media/image494.emf"/><Relationship Id="rId11" Type="http://schemas.openxmlformats.org/officeDocument/2006/relationships/oleObject" Target="../embeddings/oleObject488.bin"/><Relationship Id="rId24" Type="http://schemas.openxmlformats.org/officeDocument/2006/relationships/image" Target="../media/image503.emf"/><Relationship Id="rId5" Type="http://schemas.openxmlformats.org/officeDocument/2006/relationships/oleObject" Target="../embeddings/oleObject485.bin"/><Relationship Id="rId15" Type="http://schemas.openxmlformats.org/officeDocument/2006/relationships/oleObject" Target="../embeddings/oleObject490.bin"/><Relationship Id="rId23" Type="http://schemas.openxmlformats.org/officeDocument/2006/relationships/oleObject" Target="../embeddings/oleObject494.bin"/><Relationship Id="rId28" Type="http://schemas.openxmlformats.org/officeDocument/2006/relationships/image" Target="../media/image505.emf"/><Relationship Id="rId10" Type="http://schemas.openxmlformats.org/officeDocument/2006/relationships/image" Target="../media/image496.emf"/><Relationship Id="rId19" Type="http://schemas.openxmlformats.org/officeDocument/2006/relationships/oleObject" Target="../embeddings/oleObject492.bin"/><Relationship Id="rId4" Type="http://schemas.openxmlformats.org/officeDocument/2006/relationships/image" Target="../media/image493.emf"/><Relationship Id="rId9" Type="http://schemas.openxmlformats.org/officeDocument/2006/relationships/oleObject" Target="../embeddings/oleObject487.bin"/><Relationship Id="rId14" Type="http://schemas.openxmlformats.org/officeDocument/2006/relationships/image" Target="../media/image498.emf"/><Relationship Id="rId22" Type="http://schemas.openxmlformats.org/officeDocument/2006/relationships/image" Target="../media/image502.emf"/><Relationship Id="rId27" Type="http://schemas.openxmlformats.org/officeDocument/2006/relationships/oleObject" Target="../embeddings/oleObject496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emf"/><Relationship Id="rId3" Type="http://schemas.openxmlformats.org/officeDocument/2006/relationships/oleObject" Target="../embeddings/oleObject497.bin"/><Relationship Id="rId7" Type="http://schemas.openxmlformats.org/officeDocument/2006/relationships/oleObject" Target="../embeddings/oleObject49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507.emf"/><Relationship Id="rId5" Type="http://schemas.openxmlformats.org/officeDocument/2006/relationships/oleObject" Target="../embeddings/oleObject498.bin"/><Relationship Id="rId10" Type="http://schemas.openxmlformats.org/officeDocument/2006/relationships/image" Target="../media/image509.emf"/><Relationship Id="rId4" Type="http://schemas.openxmlformats.org/officeDocument/2006/relationships/image" Target="../media/image506.emf"/><Relationship Id="rId9" Type="http://schemas.openxmlformats.org/officeDocument/2006/relationships/oleObject" Target="../embeddings/oleObject500.bin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06.bin"/><Relationship Id="rId18" Type="http://schemas.openxmlformats.org/officeDocument/2006/relationships/image" Target="../media/image517.emf"/><Relationship Id="rId26" Type="http://schemas.openxmlformats.org/officeDocument/2006/relationships/image" Target="../media/image521.emf"/><Relationship Id="rId39" Type="http://schemas.openxmlformats.org/officeDocument/2006/relationships/oleObject" Target="../embeddings/oleObject519.bin"/><Relationship Id="rId21" Type="http://schemas.openxmlformats.org/officeDocument/2006/relationships/oleObject" Target="../embeddings/oleObject510.bin"/><Relationship Id="rId34" Type="http://schemas.openxmlformats.org/officeDocument/2006/relationships/image" Target="../media/image525.emf"/><Relationship Id="rId42" Type="http://schemas.openxmlformats.org/officeDocument/2006/relationships/image" Target="../media/image529.emf"/><Relationship Id="rId47" Type="http://schemas.openxmlformats.org/officeDocument/2006/relationships/oleObject" Target="../embeddings/oleObject523.bin"/><Relationship Id="rId50" Type="http://schemas.openxmlformats.org/officeDocument/2006/relationships/image" Target="../media/image533.emf"/><Relationship Id="rId55" Type="http://schemas.openxmlformats.org/officeDocument/2006/relationships/oleObject" Target="../embeddings/oleObject527.bin"/><Relationship Id="rId63" Type="http://schemas.openxmlformats.org/officeDocument/2006/relationships/oleObject" Target="../embeddings/oleObject531.bin"/><Relationship Id="rId68" Type="http://schemas.openxmlformats.org/officeDocument/2006/relationships/image" Target="../media/image542.emf"/><Relationship Id="rId7" Type="http://schemas.openxmlformats.org/officeDocument/2006/relationships/oleObject" Target="../embeddings/oleObject50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16.emf"/><Relationship Id="rId29" Type="http://schemas.openxmlformats.org/officeDocument/2006/relationships/oleObject" Target="../embeddings/oleObject514.bin"/><Relationship Id="rId1" Type="http://schemas.openxmlformats.org/officeDocument/2006/relationships/vmlDrawing" Target="../drawings/vmlDrawing51.vml"/><Relationship Id="rId6" Type="http://schemas.openxmlformats.org/officeDocument/2006/relationships/image" Target="../media/image511.emf"/><Relationship Id="rId11" Type="http://schemas.openxmlformats.org/officeDocument/2006/relationships/oleObject" Target="../embeddings/oleObject505.bin"/><Relationship Id="rId24" Type="http://schemas.openxmlformats.org/officeDocument/2006/relationships/image" Target="../media/image520.emf"/><Relationship Id="rId32" Type="http://schemas.openxmlformats.org/officeDocument/2006/relationships/image" Target="../media/image524.emf"/><Relationship Id="rId37" Type="http://schemas.openxmlformats.org/officeDocument/2006/relationships/oleObject" Target="../embeddings/oleObject518.bin"/><Relationship Id="rId40" Type="http://schemas.openxmlformats.org/officeDocument/2006/relationships/image" Target="../media/image528.emf"/><Relationship Id="rId45" Type="http://schemas.openxmlformats.org/officeDocument/2006/relationships/oleObject" Target="../embeddings/oleObject522.bin"/><Relationship Id="rId53" Type="http://schemas.openxmlformats.org/officeDocument/2006/relationships/oleObject" Target="../embeddings/oleObject526.bin"/><Relationship Id="rId58" Type="http://schemas.openxmlformats.org/officeDocument/2006/relationships/image" Target="../media/image537.emf"/><Relationship Id="rId66" Type="http://schemas.openxmlformats.org/officeDocument/2006/relationships/image" Target="../media/image541.emf"/><Relationship Id="rId5" Type="http://schemas.openxmlformats.org/officeDocument/2006/relationships/oleObject" Target="../embeddings/oleObject502.bin"/><Relationship Id="rId15" Type="http://schemas.openxmlformats.org/officeDocument/2006/relationships/oleObject" Target="../embeddings/oleObject507.bin"/><Relationship Id="rId23" Type="http://schemas.openxmlformats.org/officeDocument/2006/relationships/oleObject" Target="../embeddings/oleObject511.bin"/><Relationship Id="rId28" Type="http://schemas.openxmlformats.org/officeDocument/2006/relationships/image" Target="../media/image522.emf"/><Relationship Id="rId36" Type="http://schemas.openxmlformats.org/officeDocument/2006/relationships/image" Target="../media/image526.emf"/><Relationship Id="rId49" Type="http://schemas.openxmlformats.org/officeDocument/2006/relationships/oleObject" Target="../embeddings/oleObject524.bin"/><Relationship Id="rId57" Type="http://schemas.openxmlformats.org/officeDocument/2006/relationships/oleObject" Target="../embeddings/oleObject528.bin"/><Relationship Id="rId61" Type="http://schemas.openxmlformats.org/officeDocument/2006/relationships/oleObject" Target="../embeddings/oleObject530.bin"/><Relationship Id="rId10" Type="http://schemas.openxmlformats.org/officeDocument/2006/relationships/image" Target="../media/image513.emf"/><Relationship Id="rId19" Type="http://schemas.openxmlformats.org/officeDocument/2006/relationships/oleObject" Target="../embeddings/oleObject509.bin"/><Relationship Id="rId31" Type="http://schemas.openxmlformats.org/officeDocument/2006/relationships/oleObject" Target="../embeddings/oleObject515.bin"/><Relationship Id="rId44" Type="http://schemas.openxmlformats.org/officeDocument/2006/relationships/image" Target="../media/image530.emf"/><Relationship Id="rId52" Type="http://schemas.openxmlformats.org/officeDocument/2006/relationships/image" Target="../media/image534.emf"/><Relationship Id="rId60" Type="http://schemas.openxmlformats.org/officeDocument/2006/relationships/image" Target="../media/image538.emf"/><Relationship Id="rId65" Type="http://schemas.openxmlformats.org/officeDocument/2006/relationships/oleObject" Target="../embeddings/oleObject532.bin"/><Relationship Id="rId4" Type="http://schemas.openxmlformats.org/officeDocument/2006/relationships/image" Target="../media/image510.emf"/><Relationship Id="rId9" Type="http://schemas.openxmlformats.org/officeDocument/2006/relationships/oleObject" Target="../embeddings/oleObject504.bin"/><Relationship Id="rId14" Type="http://schemas.openxmlformats.org/officeDocument/2006/relationships/image" Target="../media/image515.emf"/><Relationship Id="rId22" Type="http://schemas.openxmlformats.org/officeDocument/2006/relationships/image" Target="../media/image519.emf"/><Relationship Id="rId27" Type="http://schemas.openxmlformats.org/officeDocument/2006/relationships/oleObject" Target="../embeddings/oleObject513.bin"/><Relationship Id="rId30" Type="http://schemas.openxmlformats.org/officeDocument/2006/relationships/image" Target="../media/image523.emf"/><Relationship Id="rId35" Type="http://schemas.openxmlformats.org/officeDocument/2006/relationships/oleObject" Target="../embeddings/oleObject517.bin"/><Relationship Id="rId43" Type="http://schemas.openxmlformats.org/officeDocument/2006/relationships/oleObject" Target="../embeddings/oleObject521.bin"/><Relationship Id="rId48" Type="http://schemas.openxmlformats.org/officeDocument/2006/relationships/image" Target="../media/image532.emf"/><Relationship Id="rId56" Type="http://schemas.openxmlformats.org/officeDocument/2006/relationships/image" Target="../media/image536.emf"/><Relationship Id="rId64" Type="http://schemas.openxmlformats.org/officeDocument/2006/relationships/image" Target="../media/image540.emf"/><Relationship Id="rId69" Type="http://schemas.openxmlformats.org/officeDocument/2006/relationships/oleObject" Target="../embeddings/oleObject534.bin"/><Relationship Id="rId8" Type="http://schemas.openxmlformats.org/officeDocument/2006/relationships/image" Target="../media/image512.emf"/><Relationship Id="rId51" Type="http://schemas.openxmlformats.org/officeDocument/2006/relationships/oleObject" Target="../embeddings/oleObject525.bin"/><Relationship Id="rId3" Type="http://schemas.openxmlformats.org/officeDocument/2006/relationships/oleObject" Target="../embeddings/oleObject501.bin"/><Relationship Id="rId12" Type="http://schemas.openxmlformats.org/officeDocument/2006/relationships/image" Target="../media/image514.emf"/><Relationship Id="rId17" Type="http://schemas.openxmlformats.org/officeDocument/2006/relationships/oleObject" Target="../embeddings/oleObject508.bin"/><Relationship Id="rId25" Type="http://schemas.openxmlformats.org/officeDocument/2006/relationships/oleObject" Target="../embeddings/oleObject512.bin"/><Relationship Id="rId33" Type="http://schemas.openxmlformats.org/officeDocument/2006/relationships/oleObject" Target="../embeddings/oleObject516.bin"/><Relationship Id="rId38" Type="http://schemas.openxmlformats.org/officeDocument/2006/relationships/image" Target="../media/image527.emf"/><Relationship Id="rId46" Type="http://schemas.openxmlformats.org/officeDocument/2006/relationships/image" Target="../media/image531.emf"/><Relationship Id="rId59" Type="http://schemas.openxmlformats.org/officeDocument/2006/relationships/oleObject" Target="../embeddings/oleObject529.bin"/><Relationship Id="rId67" Type="http://schemas.openxmlformats.org/officeDocument/2006/relationships/oleObject" Target="../embeddings/oleObject533.bin"/><Relationship Id="rId20" Type="http://schemas.openxmlformats.org/officeDocument/2006/relationships/image" Target="../media/image518.emf"/><Relationship Id="rId41" Type="http://schemas.openxmlformats.org/officeDocument/2006/relationships/oleObject" Target="../embeddings/oleObject520.bin"/><Relationship Id="rId54" Type="http://schemas.openxmlformats.org/officeDocument/2006/relationships/image" Target="../media/image535.emf"/><Relationship Id="rId62" Type="http://schemas.openxmlformats.org/officeDocument/2006/relationships/image" Target="../media/image539.emf"/><Relationship Id="rId70" Type="http://schemas.openxmlformats.org/officeDocument/2006/relationships/image" Target="../media/image543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6.emf"/><Relationship Id="rId13" Type="http://schemas.openxmlformats.org/officeDocument/2006/relationships/oleObject" Target="../embeddings/oleObject540.bin"/><Relationship Id="rId18" Type="http://schemas.openxmlformats.org/officeDocument/2006/relationships/image" Target="../media/image551.emf"/><Relationship Id="rId3" Type="http://schemas.openxmlformats.org/officeDocument/2006/relationships/oleObject" Target="../embeddings/oleObject535.bin"/><Relationship Id="rId21" Type="http://schemas.openxmlformats.org/officeDocument/2006/relationships/oleObject" Target="../embeddings/oleObject544.bin"/><Relationship Id="rId7" Type="http://schemas.openxmlformats.org/officeDocument/2006/relationships/oleObject" Target="../embeddings/oleObject537.bin"/><Relationship Id="rId12" Type="http://schemas.openxmlformats.org/officeDocument/2006/relationships/image" Target="../media/image548.emf"/><Relationship Id="rId17" Type="http://schemas.openxmlformats.org/officeDocument/2006/relationships/oleObject" Target="../embeddings/oleObject54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50.emf"/><Relationship Id="rId20" Type="http://schemas.openxmlformats.org/officeDocument/2006/relationships/image" Target="../media/image552.emf"/><Relationship Id="rId1" Type="http://schemas.openxmlformats.org/officeDocument/2006/relationships/vmlDrawing" Target="../drawings/vmlDrawing52.vml"/><Relationship Id="rId6" Type="http://schemas.openxmlformats.org/officeDocument/2006/relationships/image" Target="../media/image545.emf"/><Relationship Id="rId11" Type="http://schemas.openxmlformats.org/officeDocument/2006/relationships/oleObject" Target="../embeddings/oleObject539.bin"/><Relationship Id="rId24" Type="http://schemas.openxmlformats.org/officeDocument/2006/relationships/image" Target="../media/image554.emf"/><Relationship Id="rId5" Type="http://schemas.openxmlformats.org/officeDocument/2006/relationships/oleObject" Target="../embeddings/oleObject536.bin"/><Relationship Id="rId15" Type="http://schemas.openxmlformats.org/officeDocument/2006/relationships/oleObject" Target="../embeddings/oleObject541.bin"/><Relationship Id="rId23" Type="http://schemas.openxmlformats.org/officeDocument/2006/relationships/oleObject" Target="../embeddings/oleObject545.bin"/><Relationship Id="rId10" Type="http://schemas.openxmlformats.org/officeDocument/2006/relationships/image" Target="../media/image547.emf"/><Relationship Id="rId19" Type="http://schemas.openxmlformats.org/officeDocument/2006/relationships/oleObject" Target="../embeddings/oleObject543.bin"/><Relationship Id="rId4" Type="http://schemas.openxmlformats.org/officeDocument/2006/relationships/image" Target="../media/image544.emf"/><Relationship Id="rId9" Type="http://schemas.openxmlformats.org/officeDocument/2006/relationships/oleObject" Target="../embeddings/oleObject538.bin"/><Relationship Id="rId14" Type="http://schemas.openxmlformats.org/officeDocument/2006/relationships/image" Target="../media/image549.emf"/><Relationship Id="rId22" Type="http://schemas.openxmlformats.org/officeDocument/2006/relationships/image" Target="../media/image553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7.emf"/><Relationship Id="rId13" Type="http://schemas.openxmlformats.org/officeDocument/2006/relationships/oleObject" Target="../embeddings/oleObject551.bin"/><Relationship Id="rId18" Type="http://schemas.openxmlformats.org/officeDocument/2006/relationships/image" Target="../media/image562.emf"/><Relationship Id="rId26" Type="http://schemas.openxmlformats.org/officeDocument/2006/relationships/image" Target="../media/image566.emf"/><Relationship Id="rId3" Type="http://schemas.openxmlformats.org/officeDocument/2006/relationships/oleObject" Target="../embeddings/oleObject546.bin"/><Relationship Id="rId21" Type="http://schemas.openxmlformats.org/officeDocument/2006/relationships/oleObject" Target="../embeddings/oleObject555.bin"/><Relationship Id="rId34" Type="http://schemas.openxmlformats.org/officeDocument/2006/relationships/image" Target="../media/image570.emf"/><Relationship Id="rId7" Type="http://schemas.openxmlformats.org/officeDocument/2006/relationships/oleObject" Target="../embeddings/oleObject548.bin"/><Relationship Id="rId12" Type="http://schemas.openxmlformats.org/officeDocument/2006/relationships/image" Target="../media/image559.emf"/><Relationship Id="rId17" Type="http://schemas.openxmlformats.org/officeDocument/2006/relationships/oleObject" Target="../embeddings/oleObject553.bin"/><Relationship Id="rId25" Type="http://schemas.openxmlformats.org/officeDocument/2006/relationships/oleObject" Target="../embeddings/oleObject557.bin"/><Relationship Id="rId33" Type="http://schemas.openxmlformats.org/officeDocument/2006/relationships/oleObject" Target="../embeddings/oleObject56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61.emf"/><Relationship Id="rId20" Type="http://schemas.openxmlformats.org/officeDocument/2006/relationships/image" Target="../media/image563.emf"/><Relationship Id="rId29" Type="http://schemas.openxmlformats.org/officeDocument/2006/relationships/oleObject" Target="../embeddings/oleObject559.bin"/><Relationship Id="rId1" Type="http://schemas.openxmlformats.org/officeDocument/2006/relationships/vmlDrawing" Target="../drawings/vmlDrawing53.vml"/><Relationship Id="rId6" Type="http://schemas.openxmlformats.org/officeDocument/2006/relationships/image" Target="../media/image556.emf"/><Relationship Id="rId11" Type="http://schemas.openxmlformats.org/officeDocument/2006/relationships/oleObject" Target="../embeddings/oleObject550.bin"/><Relationship Id="rId24" Type="http://schemas.openxmlformats.org/officeDocument/2006/relationships/image" Target="../media/image565.emf"/><Relationship Id="rId32" Type="http://schemas.openxmlformats.org/officeDocument/2006/relationships/image" Target="../media/image569.emf"/><Relationship Id="rId5" Type="http://schemas.openxmlformats.org/officeDocument/2006/relationships/oleObject" Target="../embeddings/oleObject547.bin"/><Relationship Id="rId15" Type="http://schemas.openxmlformats.org/officeDocument/2006/relationships/oleObject" Target="../embeddings/oleObject552.bin"/><Relationship Id="rId23" Type="http://schemas.openxmlformats.org/officeDocument/2006/relationships/oleObject" Target="../embeddings/oleObject556.bin"/><Relationship Id="rId28" Type="http://schemas.openxmlformats.org/officeDocument/2006/relationships/image" Target="../media/image567.emf"/><Relationship Id="rId10" Type="http://schemas.openxmlformats.org/officeDocument/2006/relationships/image" Target="../media/image558.emf"/><Relationship Id="rId19" Type="http://schemas.openxmlformats.org/officeDocument/2006/relationships/oleObject" Target="../embeddings/oleObject554.bin"/><Relationship Id="rId31" Type="http://schemas.openxmlformats.org/officeDocument/2006/relationships/oleObject" Target="../embeddings/oleObject560.bin"/><Relationship Id="rId4" Type="http://schemas.openxmlformats.org/officeDocument/2006/relationships/image" Target="../media/image555.emf"/><Relationship Id="rId9" Type="http://schemas.openxmlformats.org/officeDocument/2006/relationships/oleObject" Target="../embeddings/oleObject549.bin"/><Relationship Id="rId14" Type="http://schemas.openxmlformats.org/officeDocument/2006/relationships/image" Target="../media/image560.emf"/><Relationship Id="rId22" Type="http://schemas.openxmlformats.org/officeDocument/2006/relationships/image" Target="../media/image564.emf"/><Relationship Id="rId27" Type="http://schemas.openxmlformats.org/officeDocument/2006/relationships/oleObject" Target="../embeddings/oleObject558.bin"/><Relationship Id="rId30" Type="http://schemas.openxmlformats.org/officeDocument/2006/relationships/image" Target="../media/image568.emf"/><Relationship Id="rId35" Type="http://schemas.openxmlformats.org/officeDocument/2006/relationships/slide" Target="slide110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67.bin"/><Relationship Id="rId18" Type="http://schemas.openxmlformats.org/officeDocument/2006/relationships/image" Target="../media/image578.emf"/><Relationship Id="rId26" Type="http://schemas.openxmlformats.org/officeDocument/2006/relationships/image" Target="../media/image582.emf"/><Relationship Id="rId39" Type="http://schemas.openxmlformats.org/officeDocument/2006/relationships/oleObject" Target="../embeddings/oleObject580.bin"/><Relationship Id="rId21" Type="http://schemas.openxmlformats.org/officeDocument/2006/relationships/oleObject" Target="../embeddings/oleObject571.bin"/><Relationship Id="rId34" Type="http://schemas.openxmlformats.org/officeDocument/2006/relationships/image" Target="../media/image586.emf"/><Relationship Id="rId42" Type="http://schemas.openxmlformats.org/officeDocument/2006/relationships/image" Target="../media/image590.emf"/><Relationship Id="rId47" Type="http://schemas.openxmlformats.org/officeDocument/2006/relationships/oleObject" Target="../embeddings/oleObject584.bin"/><Relationship Id="rId50" Type="http://schemas.openxmlformats.org/officeDocument/2006/relationships/image" Target="../media/image594.emf"/><Relationship Id="rId55" Type="http://schemas.openxmlformats.org/officeDocument/2006/relationships/oleObject" Target="../embeddings/oleObject588.bin"/><Relationship Id="rId7" Type="http://schemas.openxmlformats.org/officeDocument/2006/relationships/oleObject" Target="../embeddings/oleObject564.bin"/><Relationship Id="rId12" Type="http://schemas.openxmlformats.org/officeDocument/2006/relationships/image" Target="../media/image575.emf"/><Relationship Id="rId17" Type="http://schemas.openxmlformats.org/officeDocument/2006/relationships/oleObject" Target="../embeddings/oleObject569.bin"/><Relationship Id="rId25" Type="http://schemas.openxmlformats.org/officeDocument/2006/relationships/oleObject" Target="../embeddings/oleObject573.bin"/><Relationship Id="rId33" Type="http://schemas.openxmlformats.org/officeDocument/2006/relationships/oleObject" Target="../embeddings/oleObject577.bin"/><Relationship Id="rId38" Type="http://schemas.openxmlformats.org/officeDocument/2006/relationships/image" Target="../media/image588.emf"/><Relationship Id="rId46" Type="http://schemas.openxmlformats.org/officeDocument/2006/relationships/image" Target="../media/image592.emf"/><Relationship Id="rId59" Type="http://schemas.openxmlformats.org/officeDocument/2006/relationships/oleObject" Target="../embeddings/oleObject59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77.emf"/><Relationship Id="rId20" Type="http://schemas.openxmlformats.org/officeDocument/2006/relationships/image" Target="../media/image579.emf"/><Relationship Id="rId29" Type="http://schemas.openxmlformats.org/officeDocument/2006/relationships/oleObject" Target="../embeddings/oleObject575.bin"/><Relationship Id="rId41" Type="http://schemas.openxmlformats.org/officeDocument/2006/relationships/oleObject" Target="../embeddings/oleObject581.bin"/><Relationship Id="rId54" Type="http://schemas.openxmlformats.org/officeDocument/2006/relationships/image" Target="../media/image596.emf"/><Relationship Id="rId1" Type="http://schemas.openxmlformats.org/officeDocument/2006/relationships/vmlDrawing" Target="../drawings/vmlDrawing54.vml"/><Relationship Id="rId6" Type="http://schemas.openxmlformats.org/officeDocument/2006/relationships/image" Target="../media/image572.emf"/><Relationship Id="rId11" Type="http://schemas.openxmlformats.org/officeDocument/2006/relationships/oleObject" Target="../embeddings/oleObject566.bin"/><Relationship Id="rId24" Type="http://schemas.openxmlformats.org/officeDocument/2006/relationships/image" Target="../media/image581.emf"/><Relationship Id="rId32" Type="http://schemas.openxmlformats.org/officeDocument/2006/relationships/image" Target="../media/image585.emf"/><Relationship Id="rId37" Type="http://schemas.openxmlformats.org/officeDocument/2006/relationships/oleObject" Target="../embeddings/oleObject579.bin"/><Relationship Id="rId40" Type="http://schemas.openxmlformats.org/officeDocument/2006/relationships/image" Target="../media/image589.emf"/><Relationship Id="rId45" Type="http://schemas.openxmlformats.org/officeDocument/2006/relationships/oleObject" Target="../embeddings/oleObject583.bin"/><Relationship Id="rId53" Type="http://schemas.openxmlformats.org/officeDocument/2006/relationships/oleObject" Target="../embeddings/oleObject587.bin"/><Relationship Id="rId58" Type="http://schemas.openxmlformats.org/officeDocument/2006/relationships/image" Target="../media/image598.emf"/><Relationship Id="rId5" Type="http://schemas.openxmlformats.org/officeDocument/2006/relationships/oleObject" Target="../embeddings/oleObject563.bin"/><Relationship Id="rId15" Type="http://schemas.openxmlformats.org/officeDocument/2006/relationships/oleObject" Target="../embeddings/oleObject568.bin"/><Relationship Id="rId23" Type="http://schemas.openxmlformats.org/officeDocument/2006/relationships/oleObject" Target="../embeddings/oleObject572.bin"/><Relationship Id="rId28" Type="http://schemas.openxmlformats.org/officeDocument/2006/relationships/image" Target="../media/image583.emf"/><Relationship Id="rId36" Type="http://schemas.openxmlformats.org/officeDocument/2006/relationships/image" Target="../media/image587.emf"/><Relationship Id="rId49" Type="http://schemas.openxmlformats.org/officeDocument/2006/relationships/oleObject" Target="../embeddings/oleObject585.bin"/><Relationship Id="rId57" Type="http://schemas.openxmlformats.org/officeDocument/2006/relationships/oleObject" Target="../embeddings/oleObject589.bin"/><Relationship Id="rId10" Type="http://schemas.openxmlformats.org/officeDocument/2006/relationships/image" Target="../media/image574.emf"/><Relationship Id="rId19" Type="http://schemas.openxmlformats.org/officeDocument/2006/relationships/oleObject" Target="../embeddings/oleObject570.bin"/><Relationship Id="rId31" Type="http://schemas.openxmlformats.org/officeDocument/2006/relationships/oleObject" Target="../embeddings/oleObject576.bin"/><Relationship Id="rId44" Type="http://schemas.openxmlformats.org/officeDocument/2006/relationships/image" Target="../media/image591.emf"/><Relationship Id="rId52" Type="http://schemas.openxmlformats.org/officeDocument/2006/relationships/image" Target="../media/image595.emf"/><Relationship Id="rId60" Type="http://schemas.openxmlformats.org/officeDocument/2006/relationships/image" Target="../media/image599.emf"/><Relationship Id="rId4" Type="http://schemas.openxmlformats.org/officeDocument/2006/relationships/image" Target="../media/image571.emf"/><Relationship Id="rId9" Type="http://schemas.openxmlformats.org/officeDocument/2006/relationships/oleObject" Target="../embeddings/oleObject565.bin"/><Relationship Id="rId14" Type="http://schemas.openxmlformats.org/officeDocument/2006/relationships/image" Target="../media/image576.emf"/><Relationship Id="rId22" Type="http://schemas.openxmlformats.org/officeDocument/2006/relationships/image" Target="../media/image580.emf"/><Relationship Id="rId27" Type="http://schemas.openxmlformats.org/officeDocument/2006/relationships/oleObject" Target="../embeddings/oleObject574.bin"/><Relationship Id="rId30" Type="http://schemas.openxmlformats.org/officeDocument/2006/relationships/image" Target="../media/image584.emf"/><Relationship Id="rId35" Type="http://schemas.openxmlformats.org/officeDocument/2006/relationships/oleObject" Target="../embeddings/oleObject578.bin"/><Relationship Id="rId43" Type="http://schemas.openxmlformats.org/officeDocument/2006/relationships/oleObject" Target="../embeddings/oleObject582.bin"/><Relationship Id="rId48" Type="http://schemas.openxmlformats.org/officeDocument/2006/relationships/image" Target="../media/image593.emf"/><Relationship Id="rId56" Type="http://schemas.openxmlformats.org/officeDocument/2006/relationships/image" Target="../media/image597.emf"/><Relationship Id="rId8" Type="http://schemas.openxmlformats.org/officeDocument/2006/relationships/image" Target="../media/image573.emf"/><Relationship Id="rId51" Type="http://schemas.openxmlformats.org/officeDocument/2006/relationships/oleObject" Target="../embeddings/oleObject586.bin"/><Relationship Id="rId3" Type="http://schemas.openxmlformats.org/officeDocument/2006/relationships/oleObject" Target="../embeddings/oleObject562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2.emf"/><Relationship Id="rId13" Type="http://schemas.openxmlformats.org/officeDocument/2006/relationships/oleObject" Target="../embeddings/oleObject596.bin"/><Relationship Id="rId3" Type="http://schemas.openxmlformats.org/officeDocument/2006/relationships/oleObject" Target="../embeddings/oleObject591.bin"/><Relationship Id="rId7" Type="http://schemas.openxmlformats.org/officeDocument/2006/relationships/oleObject" Target="../embeddings/oleObject593.bin"/><Relationship Id="rId12" Type="http://schemas.openxmlformats.org/officeDocument/2006/relationships/image" Target="../media/image604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06.emf"/><Relationship Id="rId1" Type="http://schemas.openxmlformats.org/officeDocument/2006/relationships/vmlDrawing" Target="../drawings/vmlDrawing55.vml"/><Relationship Id="rId6" Type="http://schemas.openxmlformats.org/officeDocument/2006/relationships/image" Target="../media/image601.emf"/><Relationship Id="rId11" Type="http://schemas.openxmlformats.org/officeDocument/2006/relationships/oleObject" Target="../embeddings/oleObject595.bin"/><Relationship Id="rId5" Type="http://schemas.openxmlformats.org/officeDocument/2006/relationships/oleObject" Target="../embeddings/oleObject592.bin"/><Relationship Id="rId15" Type="http://schemas.openxmlformats.org/officeDocument/2006/relationships/oleObject" Target="../embeddings/oleObject597.bin"/><Relationship Id="rId10" Type="http://schemas.openxmlformats.org/officeDocument/2006/relationships/image" Target="../media/image603.emf"/><Relationship Id="rId4" Type="http://schemas.openxmlformats.org/officeDocument/2006/relationships/image" Target="../media/image600.emf"/><Relationship Id="rId9" Type="http://schemas.openxmlformats.org/officeDocument/2006/relationships/oleObject" Target="../embeddings/oleObject594.bin"/><Relationship Id="rId14" Type="http://schemas.openxmlformats.org/officeDocument/2006/relationships/image" Target="../media/image60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13.emf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0.emf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.emf"/><Relationship Id="rId20" Type="http://schemas.openxmlformats.org/officeDocument/2006/relationships/image" Target="../media/image14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emf"/><Relationship Id="rId11" Type="http://schemas.openxmlformats.org/officeDocument/2006/relationships/oleObject" Target="../embeddings/oleObject7.bin"/><Relationship Id="rId24" Type="http://schemas.openxmlformats.org/officeDocument/2006/relationships/image" Target="../media/image16.emf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23" Type="http://schemas.openxmlformats.org/officeDocument/2006/relationships/oleObject" Target="../embeddings/oleObject13.bin"/><Relationship Id="rId10" Type="http://schemas.openxmlformats.org/officeDocument/2006/relationships/image" Target="../media/image9.e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6.e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1.emf"/><Relationship Id="rId22" Type="http://schemas.openxmlformats.org/officeDocument/2006/relationships/image" Target="../media/image1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emf"/><Relationship Id="rId13" Type="http://schemas.openxmlformats.org/officeDocument/2006/relationships/oleObject" Target="../embeddings/oleObject424.bin"/><Relationship Id="rId18" Type="http://schemas.openxmlformats.org/officeDocument/2006/relationships/image" Target="../media/image435.emf"/><Relationship Id="rId26" Type="http://schemas.openxmlformats.org/officeDocument/2006/relationships/image" Target="../media/image439.emf"/><Relationship Id="rId3" Type="http://schemas.openxmlformats.org/officeDocument/2006/relationships/oleObject" Target="../embeddings/oleObject419.bin"/><Relationship Id="rId21" Type="http://schemas.openxmlformats.org/officeDocument/2006/relationships/oleObject" Target="../embeddings/oleObject428.bin"/><Relationship Id="rId34" Type="http://schemas.openxmlformats.org/officeDocument/2006/relationships/image" Target="../media/image443.emf"/><Relationship Id="rId7" Type="http://schemas.openxmlformats.org/officeDocument/2006/relationships/oleObject" Target="../embeddings/oleObject421.bin"/><Relationship Id="rId12" Type="http://schemas.openxmlformats.org/officeDocument/2006/relationships/image" Target="../media/image432.emf"/><Relationship Id="rId17" Type="http://schemas.openxmlformats.org/officeDocument/2006/relationships/oleObject" Target="../embeddings/oleObject426.bin"/><Relationship Id="rId25" Type="http://schemas.openxmlformats.org/officeDocument/2006/relationships/oleObject" Target="../embeddings/oleObject430.bin"/><Relationship Id="rId33" Type="http://schemas.openxmlformats.org/officeDocument/2006/relationships/oleObject" Target="../embeddings/oleObject43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34.emf"/><Relationship Id="rId20" Type="http://schemas.openxmlformats.org/officeDocument/2006/relationships/image" Target="../media/image436.emf"/><Relationship Id="rId29" Type="http://schemas.openxmlformats.org/officeDocument/2006/relationships/oleObject" Target="../embeddings/oleObject432.bin"/><Relationship Id="rId1" Type="http://schemas.openxmlformats.org/officeDocument/2006/relationships/vmlDrawing" Target="../drawings/vmlDrawing56.vml"/><Relationship Id="rId6" Type="http://schemas.openxmlformats.org/officeDocument/2006/relationships/image" Target="../media/image429.emf"/><Relationship Id="rId11" Type="http://schemas.openxmlformats.org/officeDocument/2006/relationships/oleObject" Target="../embeddings/oleObject423.bin"/><Relationship Id="rId24" Type="http://schemas.openxmlformats.org/officeDocument/2006/relationships/image" Target="../media/image438.emf"/><Relationship Id="rId32" Type="http://schemas.openxmlformats.org/officeDocument/2006/relationships/image" Target="../media/image442.emf"/><Relationship Id="rId5" Type="http://schemas.openxmlformats.org/officeDocument/2006/relationships/oleObject" Target="../embeddings/oleObject420.bin"/><Relationship Id="rId15" Type="http://schemas.openxmlformats.org/officeDocument/2006/relationships/oleObject" Target="../embeddings/oleObject425.bin"/><Relationship Id="rId23" Type="http://schemas.openxmlformats.org/officeDocument/2006/relationships/oleObject" Target="../embeddings/oleObject429.bin"/><Relationship Id="rId28" Type="http://schemas.openxmlformats.org/officeDocument/2006/relationships/image" Target="../media/image440.emf"/><Relationship Id="rId36" Type="http://schemas.openxmlformats.org/officeDocument/2006/relationships/image" Target="../media/image444.emf"/><Relationship Id="rId10" Type="http://schemas.openxmlformats.org/officeDocument/2006/relationships/image" Target="../media/image431.emf"/><Relationship Id="rId19" Type="http://schemas.openxmlformats.org/officeDocument/2006/relationships/oleObject" Target="../embeddings/oleObject427.bin"/><Relationship Id="rId31" Type="http://schemas.openxmlformats.org/officeDocument/2006/relationships/oleObject" Target="../embeddings/oleObject433.bin"/><Relationship Id="rId4" Type="http://schemas.openxmlformats.org/officeDocument/2006/relationships/image" Target="../media/image428.emf"/><Relationship Id="rId9" Type="http://schemas.openxmlformats.org/officeDocument/2006/relationships/oleObject" Target="../embeddings/oleObject422.bin"/><Relationship Id="rId14" Type="http://schemas.openxmlformats.org/officeDocument/2006/relationships/image" Target="../media/image433.emf"/><Relationship Id="rId22" Type="http://schemas.openxmlformats.org/officeDocument/2006/relationships/image" Target="../media/image437.emf"/><Relationship Id="rId27" Type="http://schemas.openxmlformats.org/officeDocument/2006/relationships/oleObject" Target="../embeddings/oleObject431.bin"/><Relationship Id="rId30" Type="http://schemas.openxmlformats.org/officeDocument/2006/relationships/image" Target="../media/image441.emf"/><Relationship Id="rId35" Type="http://schemas.openxmlformats.org/officeDocument/2006/relationships/oleObject" Target="../embeddings/oleObject435.bin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03.bin"/><Relationship Id="rId18" Type="http://schemas.openxmlformats.org/officeDocument/2006/relationships/image" Target="../media/image614.emf"/><Relationship Id="rId26" Type="http://schemas.openxmlformats.org/officeDocument/2006/relationships/image" Target="../media/image618.emf"/><Relationship Id="rId39" Type="http://schemas.openxmlformats.org/officeDocument/2006/relationships/oleObject" Target="../embeddings/oleObject616.bin"/><Relationship Id="rId3" Type="http://schemas.openxmlformats.org/officeDocument/2006/relationships/oleObject" Target="../embeddings/oleObject598.bin"/><Relationship Id="rId21" Type="http://schemas.openxmlformats.org/officeDocument/2006/relationships/oleObject" Target="../embeddings/oleObject607.bin"/><Relationship Id="rId34" Type="http://schemas.openxmlformats.org/officeDocument/2006/relationships/image" Target="../media/image622.emf"/><Relationship Id="rId42" Type="http://schemas.openxmlformats.org/officeDocument/2006/relationships/image" Target="../media/image462.emf"/><Relationship Id="rId47" Type="http://schemas.openxmlformats.org/officeDocument/2006/relationships/oleObject" Target="../embeddings/oleObject505.bin"/><Relationship Id="rId50" Type="http://schemas.openxmlformats.org/officeDocument/2006/relationships/image" Target="../media/image540.emf"/><Relationship Id="rId7" Type="http://schemas.openxmlformats.org/officeDocument/2006/relationships/oleObject" Target="../embeddings/oleObject600.bin"/><Relationship Id="rId12" Type="http://schemas.openxmlformats.org/officeDocument/2006/relationships/image" Target="../media/image611.emf"/><Relationship Id="rId17" Type="http://schemas.openxmlformats.org/officeDocument/2006/relationships/oleObject" Target="../embeddings/oleObject605.bin"/><Relationship Id="rId25" Type="http://schemas.openxmlformats.org/officeDocument/2006/relationships/oleObject" Target="../embeddings/oleObject609.bin"/><Relationship Id="rId33" Type="http://schemas.openxmlformats.org/officeDocument/2006/relationships/oleObject" Target="../embeddings/oleObject613.bin"/><Relationship Id="rId38" Type="http://schemas.openxmlformats.org/officeDocument/2006/relationships/image" Target="../media/image624.emf"/><Relationship Id="rId46" Type="http://schemas.openxmlformats.org/officeDocument/2006/relationships/image" Target="../media/image513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13.emf"/><Relationship Id="rId20" Type="http://schemas.openxmlformats.org/officeDocument/2006/relationships/image" Target="../media/image615.emf"/><Relationship Id="rId29" Type="http://schemas.openxmlformats.org/officeDocument/2006/relationships/oleObject" Target="../embeddings/oleObject611.bin"/><Relationship Id="rId41" Type="http://schemas.openxmlformats.org/officeDocument/2006/relationships/oleObject" Target="../embeddings/oleObject453.bin"/><Relationship Id="rId1" Type="http://schemas.openxmlformats.org/officeDocument/2006/relationships/vmlDrawing" Target="../drawings/vmlDrawing57.vml"/><Relationship Id="rId6" Type="http://schemas.openxmlformats.org/officeDocument/2006/relationships/image" Target="../media/image608.emf"/><Relationship Id="rId11" Type="http://schemas.openxmlformats.org/officeDocument/2006/relationships/oleObject" Target="../embeddings/oleObject602.bin"/><Relationship Id="rId24" Type="http://schemas.openxmlformats.org/officeDocument/2006/relationships/image" Target="../media/image617.emf"/><Relationship Id="rId32" Type="http://schemas.openxmlformats.org/officeDocument/2006/relationships/image" Target="../media/image621.emf"/><Relationship Id="rId37" Type="http://schemas.openxmlformats.org/officeDocument/2006/relationships/oleObject" Target="../embeddings/oleObject615.bin"/><Relationship Id="rId40" Type="http://schemas.openxmlformats.org/officeDocument/2006/relationships/image" Target="../media/image625.emf"/><Relationship Id="rId45" Type="http://schemas.openxmlformats.org/officeDocument/2006/relationships/oleObject" Target="../embeddings/oleObject504.bin"/><Relationship Id="rId5" Type="http://schemas.openxmlformats.org/officeDocument/2006/relationships/oleObject" Target="../embeddings/oleObject599.bin"/><Relationship Id="rId15" Type="http://schemas.openxmlformats.org/officeDocument/2006/relationships/oleObject" Target="../embeddings/oleObject604.bin"/><Relationship Id="rId23" Type="http://schemas.openxmlformats.org/officeDocument/2006/relationships/oleObject" Target="../embeddings/oleObject608.bin"/><Relationship Id="rId28" Type="http://schemas.openxmlformats.org/officeDocument/2006/relationships/image" Target="../media/image619.emf"/><Relationship Id="rId36" Type="http://schemas.openxmlformats.org/officeDocument/2006/relationships/image" Target="../media/image623.emf"/><Relationship Id="rId49" Type="http://schemas.openxmlformats.org/officeDocument/2006/relationships/oleObject" Target="../embeddings/oleObject531.bin"/><Relationship Id="rId10" Type="http://schemas.openxmlformats.org/officeDocument/2006/relationships/image" Target="../media/image610.emf"/><Relationship Id="rId19" Type="http://schemas.openxmlformats.org/officeDocument/2006/relationships/oleObject" Target="../embeddings/oleObject606.bin"/><Relationship Id="rId31" Type="http://schemas.openxmlformats.org/officeDocument/2006/relationships/oleObject" Target="../embeddings/oleObject612.bin"/><Relationship Id="rId44" Type="http://schemas.openxmlformats.org/officeDocument/2006/relationships/image" Target="../media/image463.emf"/><Relationship Id="rId52" Type="http://schemas.openxmlformats.org/officeDocument/2006/relationships/image" Target="../media/image541.emf"/><Relationship Id="rId4" Type="http://schemas.openxmlformats.org/officeDocument/2006/relationships/image" Target="../media/image607.emf"/><Relationship Id="rId9" Type="http://schemas.openxmlformats.org/officeDocument/2006/relationships/oleObject" Target="../embeddings/oleObject601.bin"/><Relationship Id="rId14" Type="http://schemas.openxmlformats.org/officeDocument/2006/relationships/image" Target="../media/image612.emf"/><Relationship Id="rId22" Type="http://schemas.openxmlformats.org/officeDocument/2006/relationships/image" Target="../media/image616.emf"/><Relationship Id="rId27" Type="http://schemas.openxmlformats.org/officeDocument/2006/relationships/oleObject" Target="../embeddings/oleObject610.bin"/><Relationship Id="rId30" Type="http://schemas.openxmlformats.org/officeDocument/2006/relationships/image" Target="../media/image620.emf"/><Relationship Id="rId35" Type="http://schemas.openxmlformats.org/officeDocument/2006/relationships/oleObject" Target="../embeddings/oleObject614.bin"/><Relationship Id="rId43" Type="http://schemas.openxmlformats.org/officeDocument/2006/relationships/oleObject" Target="../embeddings/oleObject454.bin"/><Relationship Id="rId48" Type="http://schemas.openxmlformats.org/officeDocument/2006/relationships/image" Target="../media/image514.emf"/><Relationship Id="rId8" Type="http://schemas.openxmlformats.org/officeDocument/2006/relationships/image" Target="../media/image609.emf"/><Relationship Id="rId51" Type="http://schemas.openxmlformats.org/officeDocument/2006/relationships/oleObject" Target="../embeddings/oleObject532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8.emf"/><Relationship Id="rId13" Type="http://schemas.openxmlformats.org/officeDocument/2006/relationships/oleObject" Target="../embeddings/oleObject622.bin"/><Relationship Id="rId18" Type="http://schemas.openxmlformats.org/officeDocument/2006/relationships/image" Target="../media/image633.emf"/><Relationship Id="rId3" Type="http://schemas.openxmlformats.org/officeDocument/2006/relationships/oleObject" Target="../embeddings/oleObject617.bin"/><Relationship Id="rId7" Type="http://schemas.openxmlformats.org/officeDocument/2006/relationships/oleObject" Target="../embeddings/oleObject619.bin"/><Relationship Id="rId12" Type="http://schemas.openxmlformats.org/officeDocument/2006/relationships/image" Target="../media/image630.emf"/><Relationship Id="rId17" Type="http://schemas.openxmlformats.org/officeDocument/2006/relationships/oleObject" Target="../embeddings/oleObject62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32.emf"/><Relationship Id="rId20" Type="http://schemas.openxmlformats.org/officeDocument/2006/relationships/image" Target="../media/image634.emf"/><Relationship Id="rId1" Type="http://schemas.openxmlformats.org/officeDocument/2006/relationships/vmlDrawing" Target="../drawings/vmlDrawing58.vml"/><Relationship Id="rId6" Type="http://schemas.openxmlformats.org/officeDocument/2006/relationships/image" Target="../media/image627.emf"/><Relationship Id="rId11" Type="http://schemas.openxmlformats.org/officeDocument/2006/relationships/oleObject" Target="../embeddings/oleObject621.bin"/><Relationship Id="rId5" Type="http://schemas.openxmlformats.org/officeDocument/2006/relationships/oleObject" Target="../embeddings/oleObject618.bin"/><Relationship Id="rId15" Type="http://schemas.openxmlformats.org/officeDocument/2006/relationships/oleObject" Target="../embeddings/oleObject623.bin"/><Relationship Id="rId10" Type="http://schemas.openxmlformats.org/officeDocument/2006/relationships/image" Target="../media/image629.emf"/><Relationship Id="rId19" Type="http://schemas.openxmlformats.org/officeDocument/2006/relationships/oleObject" Target="../embeddings/oleObject625.bin"/><Relationship Id="rId4" Type="http://schemas.openxmlformats.org/officeDocument/2006/relationships/image" Target="../media/image626.emf"/><Relationship Id="rId9" Type="http://schemas.openxmlformats.org/officeDocument/2006/relationships/oleObject" Target="../embeddings/oleObject620.bin"/><Relationship Id="rId14" Type="http://schemas.openxmlformats.org/officeDocument/2006/relationships/image" Target="../media/image631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7.emf"/><Relationship Id="rId13" Type="http://schemas.openxmlformats.org/officeDocument/2006/relationships/oleObject" Target="../embeddings/oleObject631.bin"/><Relationship Id="rId3" Type="http://schemas.openxmlformats.org/officeDocument/2006/relationships/oleObject" Target="../embeddings/oleObject626.bin"/><Relationship Id="rId7" Type="http://schemas.openxmlformats.org/officeDocument/2006/relationships/oleObject" Target="../embeddings/oleObject628.bin"/><Relationship Id="rId12" Type="http://schemas.openxmlformats.org/officeDocument/2006/relationships/image" Target="../media/image63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636.emf"/><Relationship Id="rId11" Type="http://schemas.openxmlformats.org/officeDocument/2006/relationships/oleObject" Target="../embeddings/oleObject630.bin"/><Relationship Id="rId5" Type="http://schemas.openxmlformats.org/officeDocument/2006/relationships/oleObject" Target="../embeddings/oleObject627.bin"/><Relationship Id="rId10" Type="http://schemas.openxmlformats.org/officeDocument/2006/relationships/image" Target="../media/image638.emf"/><Relationship Id="rId4" Type="http://schemas.openxmlformats.org/officeDocument/2006/relationships/image" Target="../media/image635.emf"/><Relationship Id="rId9" Type="http://schemas.openxmlformats.org/officeDocument/2006/relationships/oleObject" Target="../embeddings/oleObject629.bin"/><Relationship Id="rId14" Type="http://schemas.openxmlformats.org/officeDocument/2006/relationships/image" Target="../media/image640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3.emf"/><Relationship Id="rId13" Type="http://schemas.openxmlformats.org/officeDocument/2006/relationships/oleObject" Target="../embeddings/oleObject637.bin"/><Relationship Id="rId3" Type="http://schemas.openxmlformats.org/officeDocument/2006/relationships/oleObject" Target="../embeddings/oleObject632.bin"/><Relationship Id="rId7" Type="http://schemas.openxmlformats.org/officeDocument/2006/relationships/oleObject" Target="../embeddings/oleObject634.bin"/><Relationship Id="rId12" Type="http://schemas.openxmlformats.org/officeDocument/2006/relationships/image" Target="../media/image64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642.emf"/><Relationship Id="rId11" Type="http://schemas.openxmlformats.org/officeDocument/2006/relationships/oleObject" Target="../embeddings/oleObject636.bin"/><Relationship Id="rId5" Type="http://schemas.openxmlformats.org/officeDocument/2006/relationships/oleObject" Target="../embeddings/oleObject633.bin"/><Relationship Id="rId10" Type="http://schemas.openxmlformats.org/officeDocument/2006/relationships/image" Target="../media/image644.emf"/><Relationship Id="rId4" Type="http://schemas.openxmlformats.org/officeDocument/2006/relationships/image" Target="../media/image641.emf"/><Relationship Id="rId9" Type="http://schemas.openxmlformats.org/officeDocument/2006/relationships/oleObject" Target="../embeddings/oleObject635.bin"/><Relationship Id="rId14" Type="http://schemas.openxmlformats.org/officeDocument/2006/relationships/image" Target="../media/image646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9.emf"/><Relationship Id="rId3" Type="http://schemas.openxmlformats.org/officeDocument/2006/relationships/oleObject" Target="../embeddings/oleObject638.bin"/><Relationship Id="rId7" Type="http://schemas.openxmlformats.org/officeDocument/2006/relationships/oleObject" Target="../embeddings/oleObject6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648.emf"/><Relationship Id="rId5" Type="http://schemas.openxmlformats.org/officeDocument/2006/relationships/oleObject" Target="../embeddings/oleObject639.bin"/><Relationship Id="rId10" Type="http://schemas.openxmlformats.org/officeDocument/2006/relationships/image" Target="../media/image650.emf"/><Relationship Id="rId4" Type="http://schemas.openxmlformats.org/officeDocument/2006/relationships/image" Target="../media/image647.emf"/><Relationship Id="rId9" Type="http://schemas.openxmlformats.org/officeDocument/2006/relationships/oleObject" Target="../embeddings/oleObject641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3.emf"/><Relationship Id="rId13" Type="http://schemas.openxmlformats.org/officeDocument/2006/relationships/oleObject" Target="../embeddings/oleObject647.bin"/><Relationship Id="rId18" Type="http://schemas.openxmlformats.org/officeDocument/2006/relationships/image" Target="../media/image658.emf"/><Relationship Id="rId3" Type="http://schemas.openxmlformats.org/officeDocument/2006/relationships/oleObject" Target="../embeddings/oleObject642.bin"/><Relationship Id="rId21" Type="http://schemas.openxmlformats.org/officeDocument/2006/relationships/oleObject" Target="../embeddings/oleObject651.bin"/><Relationship Id="rId7" Type="http://schemas.openxmlformats.org/officeDocument/2006/relationships/oleObject" Target="../embeddings/oleObject644.bin"/><Relationship Id="rId12" Type="http://schemas.openxmlformats.org/officeDocument/2006/relationships/image" Target="../media/image655.emf"/><Relationship Id="rId17" Type="http://schemas.openxmlformats.org/officeDocument/2006/relationships/oleObject" Target="../embeddings/oleObject64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57.emf"/><Relationship Id="rId20" Type="http://schemas.openxmlformats.org/officeDocument/2006/relationships/image" Target="../media/image659.emf"/><Relationship Id="rId1" Type="http://schemas.openxmlformats.org/officeDocument/2006/relationships/vmlDrawing" Target="../drawings/vmlDrawing62.vml"/><Relationship Id="rId6" Type="http://schemas.openxmlformats.org/officeDocument/2006/relationships/image" Target="../media/image652.emf"/><Relationship Id="rId11" Type="http://schemas.openxmlformats.org/officeDocument/2006/relationships/oleObject" Target="../embeddings/oleObject646.bin"/><Relationship Id="rId24" Type="http://schemas.openxmlformats.org/officeDocument/2006/relationships/image" Target="../media/image661.emf"/><Relationship Id="rId5" Type="http://schemas.openxmlformats.org/officeDocument/2006/relationships/oleObject" Target="../embeddings/oleObject643.bin"/><Relationship Id="rId15" Type="http://schemas.openxmlformats.org/officeDocument/2006/relationships/oleObject" Target="../embeddings/oleObject648.bin"/><Relationship Id="rId23" Type="http://schemas.openxmlformats.org/officeDocument/2006/relationships/oleObject" Target="../embeddings/oleObject652.bin"/><Relationship Id="rId10" Type="http://schemas.openxmlformats.org/officeDocument/2006/relationships/image" Target="../media/image654.emf"/><Relationship Id="rId19" Type="http://schemas.openxmlformats.org/officeDocument/2006/relationships/oleObject" Target="../embeddings/oleObject650.bin"/><Relationship Id="rId4" Type="http://schemas.openxmlformats.org/officeDocument/2006/relationships/image" Target="../media/image651.emf"/><Relationship Id="rId9" Type="http://schemas.openxmlformats.org/officeDocument/2006/relationships/oleObject" Target="../embeddings/oleObject645.bin"/><Relationship Id="rId14" Type="http://schemas.openxmlformats.org/officeDocument/2006/relationships/image" Target="../media/image656.emf"/><Relationship Id="rId22" Type="http://schemas.openxmlformats.org/officeDocument/2006/relationships/image" Target="../media/image660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4.emf"/><Relationship Id="rId13" Type="http://schemas.openxmlformats.org/officeDocument/2006/relationships/oleObject" Target="../embeddings/oleObject658.bin"/><Relationship Id="rId3" Type="http://schemas.openxmlformats.org/officeDocument/2006/relationships/oleObject" Target="../embeddings/oleObject653.bin"/><Relationship Id="rId7" Type="http://schemas.openxmlformats.org/officeDocument/2006/relationships/oleObject" Target="../embeddings/oleObject655.bin"/><Relationship Id="rId12" Type="http://schemas.openxmlformats.org/officeDocument/2006/relationships/image" Target="../media/image66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663.emf"/><Relationship Id="rId11" Type="http://schemas.openxmlformats.org/officeDocument/2006/relationships/oleObject" Target="../embeddings/oleObject657.bin"/><Relationship Id="rId5" Type="http://schemas.openxmlformats.org/officeDocument/2006/relationships/oleObject" Target="../embeddings/oleObject654.bin"/><Relationship Id="rId10" Type="http://schemas.openxmlformats.org/officeDocument/2006/relationships/image" Target="../media/image665.emf"/><Relationship Id="rId4" Type="http://schemas.openxmlformats.org/officeDocument/2006/relationships/image" Target="../media/image662.emf"/><Relationship Id="rId9" Type="http://schemas.openxmlformats.org/officeDocument/2006/relationships/oleObject" Target="../embeddings/oleObject656.bin"/><Relationship Id="rId14" Type="http://schemas.openxmlformats.org/officeDocument/2006/relationships/image" Target="../media/image667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emf"/><Relationship Id="rId13" Type="http://schemas.openxmlformats.org/officeDocument/2006/relationships/oleObject" Target="../embeddings/oleObject664.bin"/><Relationship Id="rId18" Type="http://schemas.openxmlformats.org/officeDocument/2006/relationships/image" Target="../media/image675.emf"/><Relationship Id="rId3" Type="http://schemas.openxmlformats.org/officeDocument/2006/relationships/oleObject" Target="../embeddings/oleObject659.bin"/><Relationship Id="rId7" Type="http://schemas.openxmlformats.org/officeDocument/2006/relationships/oleObject" Target="../embeddings/oleObject661.bin"/><Relationship Id="rId12" Type="http://schemas.openxmlformats.org/officeDocument/2006/relationships/image" Target="../media/image672.emf"/><Relationship Id="rId17" Type="http://schemas.openxmlformats.org/officeDocument/2006/relationships/oleObject" Target="../embeddings/oleObject66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74.emf"/><Relationship Id="rId1" Type="http://schemas.openxmlformats.org/officeDocument/2006/relationships/vmlDrawing" Target="../drawings/vmlDrawing64.vml"/><Relationship Id="rId6" Type="http://schemas.openxmlformats.org/officeDocument/2006/relationships/image" Target="../media/image669.emf"/><Relationship Id="rId11" Type="http://schemas.openxmlformats.org/officeDocument/2006/relationships/oleObject" Target="../embeddings/oleObject663.bin"/><Relationship Id="rId5" Type="http://schemas.openxmlformats.org/officeDocument/2006/relationships/oleObject" Target="../embeddings/oleObject660.bin"/><Relationship Id="rId15" Type="http://schemas.openxmlformats.org/officeDocument/2006/relationships/oleObject" Target="../embeddings/oleObject665.bin"/><Relationship Id="rId10" Type="http://schemas.openxmlformats.org/officeDocument/2006/relationships/image" Target="../media/image671.emf"/><Relationship Id="rId4" Type="http://schemas.openxmlformats.org/officeDocument/2006/relationships/image" Target="../media/image668.emf"/><Relationship Id="rId9" Type="http://schemas.openxmlformats.org/officeDocument/2006/relationships/oleObject" Target="../embeddings/oleObject662.bin"/><Relationship Id="rId14" Type="http://schemas.openxmlformats.org/officeDocument/2006/relationships/image" Target="../media/image67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oleObject" Target="../embeddings/oleObject19.bin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e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10" Type="http://schemas.openxmlformats.org/officeDocument/2006/relationships/image" Target="../media/image20.emf"/><Relationship Id="rId4" Type="http://schemas.openxmlformats.org/officeDocument/2006/relationships/image" Target="../media/image17.e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2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8.emf"/><Relationship Id="rId13" Type="http://schemas.openxmlformats.org/officeDocument/2006/relationships/oleObject" Target="../embeddings/oleObject672.bin"/><Relationship Id="rId18" Type="http://schemas.openxmlformats.org/officeDocument/2006/relationships/image" Target="../media/image683.emf"/><Relationship Id="rId3" Type="http://schemas.openxmlformats.org/officeDocument/2006/relationships/oleObject" Target="../embeddings/oleObject667.bin"/><Relationship Id="rId7" Type="http://schemas.openxmlformats.org/officeDocument/2006/relationships/oleObject" Target="../embeddings/oleObject669.bin"/><Relationship Id="rId12" Type="http://schemas.openxmlformats.org/officeDocument/2006/relationships/image" Target="../media/image680.emf"/><Relationship Id="rId17" Type="http://schemas.openxmlformats.org/officeDocument/2006/relationships/oleObject" Target="../embeddings/oleObject67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82.emf"/><Relationship Id="rId1" Type="http://schemas.openxmlformats.org/officeDocument/2006/relationships/vmlDrawing" Target="../drawings/vmlDrawing65.vml"/><Relationship Id="rId6" Type="http://schemas.openxmlformats.org/officeDocument/2006/relationships/image" Target="../media/image677.emf"/><Relationship Id="rId11" Type="http://schemas.openxmlformats.org/officeDocument/2006/relationships/oleObject" Target="../embeddings/oleObject671.bin"/><Relationship Id="rId5" Type="http://schemas.openxmlformats.org/officeDocument/2006/relationships/oleObject" Target="../embeddings/oleObject668.bin"/><Relationship Id="rId15" Type="http://schemas.openxmlformats.org/officeDocument/2006/relationships/oleObject" Target="../embeddings/oleObject673.bin"/><Relationship Id="rId10" Type="http://schemas.openxmlformats.org/officeDocument/2006/relationships/image" Target="../media/image679.emf"/><Relationship Id="rId4" Type="http://schemas.openxmlformats.org/officeDocument/2006/relationships/image" Target="../media/image676.emf"/><Relationship Id="rId9" Type="http://schemas.openxmlformats.org/officeDocument/2006/relationships/oleObject" Target="../embeddings/oleObject670.bin"/><Relationship Id="rId14" Type="http://schemas.openxmlformats.org/officeDocument/2006/relationships/image" Target="../media/image681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6.emf"/><Relationship Id="rId3" Type="http://schemas.openxmlformats.org/officeDocument/2006/relationships/oleObject" Target="../embeddings/oleObject675.bin"/><Relationship Id="rId7" Type="http://schemas.openxmlformats.org/officeDocument/2006/relationships/oleObject" Target="../embeddings/oleObject67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685.emf"/><Relationship Id="rId5" Type="http://schemas.openxmlformats.org/officeDocument/2006/relationships/oleObject" Target="../embeddings/oleObject676.bin"/><Relationship Id="rId4" Type="http://schemas.openxmlformats.org/officeDocument/2006/relationships/image" Target="../media/image684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9.emf"/><Relationship Id="rId13" Type="http://schemas.openxmlformats.org/officeDocument/2006/relationships/oleObject" Target="../embeddings/oleObject683.bin"/><Relationship Id="rId18" Type="http://schemas.openxmlformats.org/officeDocument/2006/relationships/image" Target="../media/image694.emf"/><Relationship Id="rId26" Type="http://schemas.openxmlformats.org/officeDocument/2006/relationships/image" Target="../media/image698.emf"/><Relationship Id="rId3" Type="http://schemas.openxmlformats.org/officeDocument/2006/relationships/oleObject" Target="../embeddings/oleObject678.bin"/><Relationship Id="rId21" Type="http://schemas.openxmlformats.org/officeDocument/2006/relationships/oleObject" Target="../embeddings/oleObject687.bin"/><Relationship Id="rId7" Type="http://schemas.openxmlformats.org/officeDocument/2006/relationships/oleObject" Target="../embeddings/oleObject680.bin"/><Relationship Id="rId12" Type="http://schemas.openxmlformats.org/officeDocument/2006/relationships/image" Target="../media/image691.emf"/><Relationship Id="rId17" Type="http://schemas.openxmlformats.org/officeDocument/2006/relationships/oleObject" Target="../embeddings/oleObject685.bin"/><Relationship Id="rId25" Type="http://schemas.openxmlformats.org/officeDocument/2006/relationships/oleObject" Target="../embeddings/oleObject68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93.emf"/><Relationship Id="rId20" Type="http://schemas.openxmlformats.org/officeDocument/2006/relationships/image" Target="../media/image695.emf"/><Relationship Id="rId1" Type="http://schemas.openxmlformats.org/officeDocument/2006/relationships/vmlDrawing" Target="../drawings/vmlDrawing67.vml"/><Relationship Id="rId6" Type="http://schemas.openxmlformats.org/officeDocument/2006/relationships/image" Target="../media/image688.emf"/><Relationship Id="rId11" Type="http://schemas.openxmlformats.org/officeDocument/2006/relationships/oleObject" Target="../embeddings/oleObject682.bin"/><Relationship Id="rId24" Type="http://schemas.openxmlformats.org/officeDocument/2006/relationships/image" Target="../media/image697.emf"/><Relationship Id="rId5" Type="http://schemas.openxmlformats.org/officeDocument/2006/relationships/oleObject" Target="../embeddings/oleObject679.bin"/><Relationship Id="rId15" Type="http://schemas.openxmlformats.org/officeDocument/2006/relationships/oleObject" Target="../embeddings/oleObject684.bin"/><Relationship Id="rId23" Type="http://schemas.openxmlformats.org/officeDocument/2006/relationships/oleObject" Target="../embeddings/oleObject688.bin"/><Relationship Id="rId10" Type="http://schemas.openxmlformats.org/officeDocument/2006/relationships/image" Target="../media/image690.emf"/><Relationship Id="rId19" Type="http://schemas.openxmlformats.org/officeDocument/2006/relationships/oleObject" Target="../embeddings/oleObject686.bin"/><Relationship Id="rId4" Type="http://schemas.openxmlformats.org/officeDocument/2006/relationships/image" Target="../media/image687.emf"/><Relationship Id="rId9" Type="http://schemas.openxmlformats.org/officeDocument/2006/relationships/oleObject" Target="../embeddings/oleObject681.bin"/><Relationship Id="rId14" Type="http://schemas.openxmlformats.org/officeDocument/2006/relationships/image" Target="../media/image692.emf"/><Relationship Id="rId22" Type="http://schemas.openxmlformats.org/officeDocument/2006/relationships/image" Target="../media/image696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.emf"/><Relationship Id="rId13" Type="http://schemas.openxmlformats.org/officeDocument/2006/relationships/oleObject" Target="../embeddings/oleObject695.bin"/><Relationship Id="rId3" Type="http://schemas.openxmlformats.org/officeDocument/2006/relationships/oleObject" Target="../embeddings/oleObject690.bin"/><Relationship Id="rId7" Type="http://schemas.openxmlformats.org/officeDocument/2006/relationships/oleObject" Target="../embeddings/oleObject692.bin"/><Relationship Id="rId12" Type="http://schemas.openxmlformats.org/officeDocument/2006/relationships/image" Target="../media/image70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700.emf"/><Relationship Id="rId11" Type="http://schemas.openxmlformats.org/officeDocument/2006/relationships/oleObject" Target="../embeddings/oleObject694.bin"/><Relationship Id="rId5" Type="http://schemas.openxmlformats.org/officeDocument/2006/relationships/oleObject" Target="../embeddings/oleObject691.bin"/><Relationship Id="rId10" Type="http://schemas.openxmlformats.org/officeDocument/2006/relationships/image" Target="../media/image702.emf"/><Relationship Id="rId4" Type="http://schemas.openxmlformats.org/officeDocument/2006/relationships/image" Target="../media/image699.emf"/><Relationship Id="rId9" Type="http://schemas.openxmlformats.org/officeDocument/2006/relationships/oleObject" Target="../embeddings/oleObject693.bin"/><Relationship Id="rId14" Type="http://schemas.openxmlformats.org/officeDocument/2006/relationships/image" Target="../media/image704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7.emf"/><Relationship Id="rId13" Type="http://schemas.openxmlformats.org/officeDocument/2006/relationships/oleObject" Target="../embeddings/oleObject701.bin"/><Relationship Id="rId3" Type="http://schemas.openxmlformats.org/officeDocument/2006/relationships/oleObject" Target="../embeddings/oleObject696.bin"/><Relationship Id="rId7" Type="http://schemas.openxmlformats.org/officeDocument/2006/relationships/oleObject" Target="../embeddings/oleObject698.bin"/><Relationship Id="rId12" Type="http://schemas.openxmlformats.org/officeDocument/2006/relationships/image" Target="../media/image70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706.emf"/><Relationship Id="rId11" Type="http://schemas.openxmlformats.org/officeDocument/2006/relationships/oleObject" Target="../embeddings/oleObject700.bin"/><Relationship Id="rId5" Type="http://schemas.openxmlformats.org/officeDocument/2006/relationships/oleObject" Target="../embeddings/oleObject697.bin"/><Relationship Id="rId10" Type="http://schemas.openxmlformats.org/officeDocument/2006/relationships/image" Target="../media/image708.emf"/><Relationship Id="rId4" Type="http://schemas.openxmlformats.org/officeDocument/2006/relationships/image" Target="../media/image705.emf"/><Relationship Id="rId9" Type="http://schemas.openxmlformats.org/officeDocument/2006/relationships/oleObject" Target="../embeddings/oleObject699.bin"/><Relationship Id="rId14" Type="http://schemas.openxmlformats.org/officeDocument/2006/relationships/image" Target="../media/image710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3.emf"/><Relationship Id="rId13" Type="http://schemas.openxmlformats.org/officeDocument/2006/relationships/oleObject" Target="../embeddings/oleObject707.bin"/><Relationship Id="rId18" Type="http://schemas.openxmlformats.org/officeDocument/2006/relationships/image" Target="../media/image718.emf"/><Relationship Id="rId3" Type="http://schemas.openxmlformats.org/officeDocument/2006/relationships/oleObject" Target="../embeddings/oleObject702.bin"/><Relationship Id="rId21" Type="http://schemas.openxmlformats.org/officeDocument/2006/relationships/oleObject" Target="../embeddings/oleObject711.bin"/><Relationship Id="rId7" Type="http://schemas.openxmlformats.org/officeDocument/2006/relationships/oleObject" Target="../embeddings/oleObject704.bin"/><Relationship Id="rId12" Type="http://schemas.openxmlformats.org/officeDocument/2006/relationships/image" Target="../media/image715.emf"/><Relationship Id="rId17" Type="http://schemas.openxmlformats.org/officeDocument/2006/relationships/oleObject" Target="../embeddings/oleObject70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17.emf"/><Relationship Id="rId20" Type="http://schemas.openxmlformats.org/officeDocument/2006/relationships/image" Target="../media/image719.emf"/><Relationship Id="rId1" Type="http://schemas.openxmlformats.org/officeDocument/2006/relationships/vmlDrawing" Target="../drawings/vmlDrawing70.vml"/><Relationship Id="rId6" Type="http://schemas.openxmlformats.org/officeDocument/2006/relationships/image" Target="../media/image712.emf"/><Relationship Id="rId11" Type="http://schemas.openxmlformats.org/officeDocument/2006/relationships/oleObject" Target="../embeddings/oleObject706.bin"/><Relationship Id="rId5" Type="http://schemas.openxmlformats.org/officeDocument/2006/relationships/oleObject" Target="../embeddings/oleObject703.bin"/><Relationship Id="rId15" Type="http://schemas.openxmlformats.org/officeDocument/2006/relationships/oleObject" Target="../embeddings/oleObject708.bin"/><Relationship Id="rId10" Type="http://schemas.openxmlformats.org/officeDocument/2006/relationships/image" Target="../media/image714.emf"/><Relationship Id="rId19" Type="http://schemas.openxmlformats.org/officeDocument/2006/relationships/oleObject" Target="../embeddings/oleObject710.bin"/><Relationship Id="rId4" Type="http://schemas.openxmlformats.org/officeDocument/2006/relationships/image" Target="../media/image711.emf"/><Relationship Id="rId9" Type="http://schemas.openxmlformats.org/officeDocument/2006/relationships/oleObject" Target="../embeddings/oleObject705.bin"/><Relationship Id="rId14" Type="http://schemas.openxmlformats.org/officeDocument/2006/relationships/image" Target="../media/image716.emf"/><Relationship Id="rId22" Type="http://schemas.openxmlformats.org/officeDocument/2006/relationships/image" Target="../media/image720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emf"/><Relationship Id="rId13" Type="http://schemas.openxmlformats.org/officeDocument/2006/relationships/oleObject" Target="../embeddings/oleObject717.bin"/><Relationship Id="rId3" Type="http://schemas.openxmlformats.org/officeDocument/2006/relationships/oleObject" Target="../embeddings/oleObject712.bin"/><Relationship Id="rId7" Type="http://schemas.openxmlformats.org/officeDocument/2006/relationships/oleObject" Target="../embeddings/oleObject714.bin"/><Relationship Id="rId12" Type="http://schemas.openxmlformats.org/officeDocument/2006/relationships/image" Target="../media/image725.emf"/><Relationship Id="rId1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27.emf"/><Relationship Id="rId1" Type="http://schemas.openxmlformats.org/officeDocument/2006/relationships/vmlDrawing" Target="../drawings/vmlDrawing71.vml"/><Relationship Id="rId6" Type="http://schemas.openxmlformats.org/officeDocument/2006/relationships/image" Target="../media/image722.emf"/><Relationship Id="rId11" Type="http://schemas.openxmlformats.org/officeDocument/2006/relationships/oleObject" Target="../embeddings/oleObject716.bin"/><Relationship Id="rId5" Type="http://schemas.openxmlformats.org/officeDocument/2006/relationships/oleObject" Target="../embeddings/oleObject713.bin"/><Relationship Id="rId15" Type="http://schemas.openxmlformats.org/officeDocument/2006/relationships/oleObject" Target="../embeddings/oleObject718.bin"/><Relationship Id="rId10" Type="http://schemas.openxmlformats.org/officeDocument/2006/relationships/image" Target="../media/image724.emf"/><Relationship Id="rId4" Type="http://schemas.openxmlformats.org/officeDocument/2006/relationships/image" Target="../media/image721.emf"/><Relationship Id="rId9" Type="http://schemas.openxmlformats.org/officeDocument/2006/relationships/oleObject" Target="../embeddings/oleObject715.bin"/><Relationship Id="rId14" Type="http://schemas.openxmlformats.org/officeDocument/2006/relationships/image" Target="../media/image726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emf"/><Relationship Id="rId13" Type="http://schemas.openxmlformats.org/officeDocument/2006/relationships/oleObject" Target="../embeddings/oleObject424.bin"/><Relationship Id="rId18" Type="http://schemas.openxmlformats.org/officeDocument/2006/relationships/image" Target="../media/image435.emf"/><Relationship Id="rId26" Type="http://schemas.openxmlformats.org/officeDocument/2006/relationships/image" Target="../media/image439.emf"/><Relationship Id="rId3" Type="http://schemas.openxmlformats.org/officeDocument/2006/relationships/oleObject" Target="../embeddings/oleObject419.bin"/><Relationship Id="rId21" Type="http://schemas.openxmlformats.org/officeDocument/2006/relationships/oleObject" Target="../embeddings/oleObject428.bin"/><Relationship Id="rId34" Type="http://schemas.openxmlformats.org/officeDocument/2006/relationships/image" Target="../media/image443.emf"/><Relationship Id="rId7" Type="http://schemas.openxmlformats.org/officeDocument/2006/relationships/oleObject" Target="../embeddings/oleObject421.bin"/><Relationship Id="rId12" Type="http://schemas.openxmlformats.org/officeDocument/2006/relationships/image" Target="../media/image432.emf"/><Relationship Id="rId17" Type="http://schemas.openxmlformats.org/officeDocument/2006/relationships/oleObject" Target="../embeddings/oleObject426.bin"/><Relationship Id="rId25" Type="http://schemas.openxmlformats.org/officeDocument/2006/relationships/oleObject" Target="../embeddings/oleObject430.bin"/><Relationship Id="rId33" Type="http://schemas.openxmlformats.org/officeDocument/2006/relationships/oleObject" Target="../embeddings/oleObject43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34.emf"/><Relationship Id="rId20" Type="http://schemas.openxmlformats.org/officeDocument/2006/relationships/image" Target="../media/image436.emf"/><Relationship Id="rId29" Type="http://schemas.openxmlformats.org/officeDocument/2006/relationships/oleObject" Target="../embeddings/oleObject432.bin"/><Relationship Id="rId1" Type="http://schemas.openxmlformats.org/officeDocument/2006/relationships/vmlDrawing" Target="../drawings/vmlDrawing72.vml"/><Relationship Id="rId6" Type="http://schemas.openxmlformats.org/officeDocument/2006/relationships/image" Target="../media/image429.emf"/><Relationship Id="rId11" Type="http://schemas.openxmlformats.org/officeDocument/2006/relationships/oleObject" Target="../embeddings/oleObject423.bin"/><Relationship Id="rId24" Type="http://schemas.openxmlformats.org/officeDocument/2006/relationships/image" Target="../media/image438.emf"/><Relationship Id="rId32" Type="http://schemas.openxmlformats.org/officeDocument/2006/relationships/image" Target="../media/image442.emf"/><Relationship Id="rId5" Type="http://schemas.openxmlformats.org/officeDocument/2006/relationships/oleObject" Target="../embeddings/oleObject420.bin"/><Relationship Id="rId15" Type="http://schemas.openxmlformats.org/officeDocument/2006/relationships/oleObject" Target="../embeddings/oleObject425.bin"/><Relationship Id="rId23" Type="http://schemas.openxmlformats.org/officeDocument/2006/relationships/oleObject" Target="../embeddings/oleObject429.bin"/><Relationship Id="rId28" Type="http://schemas.openxmlformats.org/officeDocument/2006/relationships/image" Target="../media/image440.emf"/><Relationship Id="rId36" Type="http://schemas.openxmlformats.org/officeDocument/2006/relationships/image" Target="../media/image444.emf"/><Relationship Id="rId10" Type="http://schemas.openxmlformats.org/officeDocument/2006/relationships/image" Target="../media/image431.emf"/><Relationship Id="rId19" Type="http://schemas.openxmlformats.org/officeDocument/2006/relationships/oleObject" Target="../embeddings/oleObject427.bin"/><Relationship Id="rId31" Type="http://schemas.openxmlformats.org/officeDocument/2006/relationships/oleObject" Target="../embeddings/oleObject433.bin"/><Relationship Id="rId4" Type="http://schemas.openxmlformats.org/officeDocument/2006/relationships/image" Target="../media/image428.emf"/><Relationship Id="rId9" Type="http://schemas.openxmlformats.org/officeDocument/2006/relationships/oleObject" Target="../embeddings/oleObject422.bin"/><Relationship Id="rId14" Type="http://schemas.openxmlformats.org/officeDocument/2006/relationships/image" Target="../media/image433.emf"/><Relationship Id="rId22" Type="http://schemas.openxmlformats.org/officeDocument/2006/relationships/image" Target="../media/image437.emf"/><Relationship Id="rId27" Type="http://schemas.openxmlformats.org/officeDocument/2006/relationships/oleObject" Target="../embeddings/oleObject431.bin"/><Relationship Id="rId30" Type="http://schemas.openxmlformats.org/officeDocument/2006/relationships/image" Target="../media/image441.emf"/><Relationship Id="rId35" Type="http://schemas.openxmlformats.org/officeDocument/2006/relationships/oleObject" Target="../embeddings/oleObject435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emf"/><Relationship Id="rId13" Type="http://schemas.openxmlformats.org/officeDocument/2006/relationships/oleObject" Target="../embeddings/oleObject454.bin"/><Relationship Id="rId18" Type="http://schemas.openxmlformats.org/officeDocument/2006/relationships/image" Target="../media/image732.emf"/><Relationship Id="rId26" Type="http://schemas.openxmlformats.org/officeDocument/2006/relationships/image" Target="../media/image466.emf"/><Relationship Id="rId3" Type="http://schemas.openxmlformats.org/officeDocument/2006/relationships/oleObject" Target="../embeddings/oleObject719.bin"/><Relationship Id="rId21" Type="http://schemas.openxmlformats.org/officeDocument/2006/relationships/oleObject" Target="../embeddings/oleObject725.bin"/><Relationship Id="rId7" Type="http://schemas.openxmlformats.org/officeDocument/2006/relationships/oleObject" Target="../embeddings/oleObject721.bin"/><Relationship Id="rId12" Type="http://schemas.openxmlformats.org/officeDocument/2006/relationships/image" Target="../media/image462.emf"/><Relationship Id="rId17" Type="http://schemas.openxmlformats.org/officeDocument/2006/relationships/oleObject" Target="../embeddings/oleObject723.bin"/><Relationship Id="rId25" Type="http://schemas.openxmlformats.org/officeDocument/2006/relationships/oleObject" Target="../embeddings/oleObject45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64.emf"/><Relationship Id="rId20" Type="http://schemas.openxmlformats.org/officeDocument/2006/relationships/image" Target="../media/image733.emf"/><Relationship Id="rId1" Type="http://schemas.openxmlformats.org/officeDocument/2006/relationships/vmlDrawing" Target="../drawings/vmlDrawing73.vml"/><Relationship Id="rId6" Type="http://schemas.openxmlformats.org/officeDocument/2006/relationships/image" Target="../media/image729.emf"/><Relationship Id="rId11" Type="http://schemas.openxmlformats.org/officeDocument/2006/relationships/oleObject" Target="../embeddings/oleObject453.bin"/><Relationship Id="rId24" Type="http://schemas.openxmlformats.org/officeDocument/2006/relationships/image" Target="../media/image465.emf"/><Relationship Id="rId5" Type="http://schemas.openxmlformats.org/officeDocument/2006/relationships/oleObject" Target="../embeddings/oleObject720.bin"/><Relationship Id="rId15" Type="http://schemas.openxmlformats.org/officeDocument/2006/relationships/oleObject" Target="../embeddings/oleObject455.bin"/><Relationship Id="rId23" Type="http://schemas.openxmlformats.org/officeDocument/2006/relationships/oleObject" Target="../embeddings/oleObject456.bin"/><Relationship Id="rId10" Type="http://schemas.openxmlformats.org/officeDocument/2006/relationships/image" Target="../media/image731.emf"/><Relationship Id="rId19" Type="http://schemas.openxmlformats.org/officeDocument/2006/relationships/oleObject" Target="../embeddings/oleObject724.bin"/><Relationship Id="rId4" Type="http://schemas.openxmlformats.org/officeDocument/2006/relationships/image" Target="../media/image728.emf"/><Relationship Id="rId9" Type="http://schemas.openxmlformats.org/officeDocument/2006/relationships/oleObject" Target="../embeddings/oleObject722.bin"/><Relationship Id="rId14" Type="http://schemas.openxmlformats.org/officeDocument/2006/relationships/image" Target="../media/image463.emf"/><Relationship Id="rId22" Type="http://schemas.openxmlformats.org/officeDocument/2006/relationships/image" Target="../media/image734.emf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03.bin"/><Relationship Id="rId18" Type="http://schemas.openxmlformats.org/officeDocument/2006/relationships/image" Target="../media/image614.emf"/><Relationship Id="rId26" Type="http://schemas.openxmlformats.org/officeDocument/2006/relationships/image" Target="../media/image618.emf"/><Relationship Id="rId39" Type="http://schemas.openxmlformats.org/officeDocument/2006/relationships/oleObject" Target="../embeddings/oleObject726.bin"/><Relationship Id="rId21" Type="http://schemas.openxmlformats.org/officeDocument/2006/relationships/oleObject" Target="../embeddings/oleObject607.bin"/><Relationship Id="rId34" Type="http://schemas.openxmlformats.org/officeDocument/2006/relationships/image" Target="../media/image622.emf"/><Relationship Id="rId42" Type="http://schemas.openxmlformats.org/officeDocument/2006/relationships/image" Target="../media/image736.emf"/><Relationship Id="rId47" Type="http://schemas.openxmlformats.org/officeDocument/2006/relationships/oleObject" Target="../embeddings/oleObject730.bin"/><Relationship Id="rId50" Type="http://schemas.openxmlformats.org/officeDocument/2006/relationships/image" Target="../media/image625.emf"/><Relationship Id="rId55" Type="http://schemas.openxmlformats.org/officeDocument/2006/relationships/oleObject" Target="../embeddings/oleObject449.bin"/><Relationship Id="rId7" Type="http://schemas.openxmlformats.org/officeDocument/2006/relationships/oleObject" Target="../embeddings/oleObject600.bin"/><Relationship Id="rId12" Type="http://schemas.openxmlformats.org/officeDocument/2006/relationships/image" Target="../media/image611.emf"/><Relationship Id="rId17" Type="http://schemas.openxmlformats.org/officeDocument/2006/relationships/oleObject" Target="../embeddings/oleObject605.bin"/><Relationship Id="rId25" Type="http://schemas.openxmlformats.org/officeDocument/2006/relationships/oleObject" Target="../embeddings/oleObject609.bin"/><Relationship Id="rId33" Type="http://schemas.openxmlformats.org/officeDocument/2006/relationships/oleObject" Target="../embeddings/oleObject613.bin"/><Relationship Id="rId38" Type="http://schemas.openxmlformats.org/officeDocument/2006/relationships/image" Target="../media/image624.emf"/><Relationship Id="rId46" Type="http://schemas.openxmlformats.org/officeDocument/2006/relationships/image" Target="../media/image738.emf"/><Relationship Id="rId59" Type="http://schemas.openxmlformats.org/officeDocument/2006/relationships/oleObject" Target="../embeddings/oleObject45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13.emf"/><Relationship Id="rId20" Type="http://schemas.openxmlformats.org/officeDocument/2006/relationships/image" Target="../media/image615.emf"/><Relationship Id="rId29" Type="http://schemas.openxmlformats.org/officeDocument/2006/relationships/oleObject" Target="../embeddings/oleObject611.bin"/><Relationship Id="rId41" Type="http://schemas.openxmlformats.org/officeDocument/2006/relationships/oleObject" Target="../embeddings/oleObject727.bin"/><Relationship Id="rId54" Type="http://schemas.openxmlformats.org/officeDocument/2006/relationships/image" Target="../media/image457.emf"/><Relationship Id="rId1" Type="http://schemas.openxmlformats.org/officeDocument/2006/relationships/vmlDrawing" Target="../drawings/vmlDrawing74.vml"/><Relationship Id="rId6" Type="http://schemas.openxmlformats.org/officeDocument/2006/relationships/image" Target="../media/image608.emf"/><Relationship Id="rId11" Type="http://schemas.openxmlformats.org/officeDocument/2006/relationships/oleObject" Target="../embeddings/oleObject602.bin"/><Relationship Id="rId24" Type="http://schemas.openxmlformats.org/officeDocument/2006/relationships/image" Target="../media/image617.emf"/><Relationship Id="rId32" Type="http://schemas.openxmlformats.org/officeDocument/2006/relationships/image" Target="../media/image621.emf"/><Relationship Id="rId37" Type="http://schemas.openxmlformats.org/officeDocument/2006/relationships/oleObject" Target="../embeddings/oleObject615.bin"/><Relationship Id="rId40" Type="http://schemas.openxmlformats.org/officeDocument/2006/relationships/image" Target="../media/image735.emf"/><Relationship Id="rId45" Type="http://schemas.openxmlformats.org/officeDocument/2006/relationships/oleObject" Target="../embeddings/oleObject729.bin"/><Relationship Id="rId53" Type="http://schemas.openxmlformats.org/officeDocument/2006/relationships/oleObject" Target="../embeddings/oleObject448.bin"/><Relationship Id="rId58" Type="http://schemas.openxmlformats.org/officeDocument/2006/relationships/image" Target="../media/image459.emf"/><Relationship Id="rId5" Type="http://schemas.openxmlformats.org/officeDocument/2006/relationships/oleObject" Target="../embeddings/oleObject599.bin"/><Relationship Id="rId15" Type="http://schemas.openxmlformats.org/officeDocument/2006/relationships/oleObject" Target="../embeddings/oleObject604.bin"/><Relationship Id="rId23" Type="http://schemas.openxmlformats.org/officeDocument/2006/relationships/oleObject" Target="../embeddings/oleObject608.bin"/><Relationship Id="rId28" Type="http://schemas.openxmlformats.org/officeDocument/2006/relationships/image" Target="../media/image619.emf"/><Relationship Id="rId36" Type="http://schemas.openxmlformats.org/officeDocument/2006/relationships/image" Target="../media/image623.emf"/><Relationship Id="rId49" Type="http://schemas.openxmlformats.org/officeDocument/2006/relationships/oleObject" Target="../embeddings/oleObject616.bin"/><Relationship Id="rId57" Type="http://schemas.openxmlformats.org/officeDocument/2006/relationships/oleObject" Target="../embeddings/oleObject450.bin"/><Relationship Id="rId10" Type="http://schemas.openxmlformats.org/officeDocument/2006/relationships/image" Target="../media/image610.emf"/><Relationship Id="rId19" Type="http://schemas.openxmlformats.org/officeDocument/2006/relationships/oleObject" Target="../embeddings/oleObject606.bin"/><Relationship Id="rId31" Type="http://schemas.openxmlformats.org/officeDocument/2006/relationships/oleObject" Target="../embeddings/oleObject612.bin"/><Relationship Id="rId44" Type="http://schemas.openxmlformats.org/officeDocument/2006/relationships/image" Target="../media/image737.emf"/><Relationship Id="rId52" Type="http://schemas.openxmlformats.org/officeDocument/2006/relationships/image" Target="../media/image456.emf"/><Relationship Id="rId60" Type="http://schemas.openxmlformats.org/officeDocument/2006/relationships/image" Target="../media/image460.emf"/><Relationship Id="rId4" Type="http://schemas.openxmlformats.org/officeDocument/2006/relationships/image" Target="../media/image607.emf"/><Relationship Id="rId9" Type="http://schemas.openxmlformats.org/officeDocument/2006/relationships/oleObject" Target="../embeddings/oleObject601.bin"/><Relationship Id="rId14" Type="http://schemas.openxmlformats.org/officeDocument/2006/relationships/image" Target="../media/image612.emf"/><Relationship Id="rId22" Type="http://schemas.openxmlformats.org/officeDocument/2006/relationships/image" Target="../media/image616.emf"/><Relationship Id="rId27" Type="http://schemas.openxmlformats.org/officeDocument/2006/relationships/oleObject" Target="../embeddings/oleObject610.bin"/><Relationship Id="rId30" Type="http://schemas.openxmlformats.org/officeDocument/2006/relationships/image" Target="../media/image620.emf"/><Relationship Id="rId35" Type="http://schemas.openxmlformats.org/officeDocument/2006/relationships/oleObject" Target="../embeddings/oleObject614.bin"/><Relationship Id="rId43" Type="http://schemas.openxmlformats.org/officeDocument/2006/relationships/oleObject" Target="../embeddings/oleObject728.bin"/><Relationship Id="rId48" Type="http://schemas.openxmlformats.org/officeDocument/2006/relationships/image" Target="../media/image739.emf"/><Relationship Id="rId56" Type="http://schemas.openxmlformats.org/officeDocument/2006/relationships/image" Target="../media/image458.emf"/><Relationship Id="rId8" Type="http://schemas.openxmlformats.org/officeDocument/2006/relationships/image" Target="../media/image609.emf"/><Relationship Id="rId51" Type="http://schemas.openxmlformats.org/officeDocument/2006/relationships/oleObject" Target="../embeddings/oleObject447.bin"/><Relationship Id="rId3" Type="http://schemas.openxmlformats.org/officeDocument/2006/relationships/oleObject" Target="../embeddings/oleObject598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oleObject" Target="../embeddings/oleObject26.bin"/><Relationship Id="rId18" Type="http://schemas.openxmlformats.org/officeDocument/2006/relationships/image" Target="../media/image31.emf"/><Relationship Id="rId26" Type="http://schemas.openxmlformats.org/officeDocument/2006/relationships/image" Target="../media/image35.emf"/><Relationship Id="rId3" Type="http://schemas.openxmlformats.org/officeDocument/2006/relationships/oleObject" Target="../embeddings/oleObject21.bin"/><Relationship Id="rId21" Type="http://schemas.openxmlformats.org/officeDocument/2006/relationships/oleObject" Target="../embeddings/oleObject30.bin"/><Relationship Id="rId34" Type="http://schemas.openxmlformats.org/officeDocument/2006/relationships/image" Target="../media/image39.emf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28.emf"/><Relationship Id="rId17" Type="http://schemas.openxmlformats.org/officeDocument/2006/relationships/oleObject" Target="../embeddings/oleObject28.bin"/><Relationship Id="rId25" Type="http://schemas.openxmlformats.org/officeDocument/2006/relationships/oleObject" Target="../embeddings/oleObject32.bin"/><Relationship Id="rId3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.emf"/><Relationship Id="rId20" Type="http://schemas.openxmlformats.org/officeDocument/2006/relationships/image" Target="../media/image32.emf"/><Relationship Id="rId29" Type="http://schemas.openxmlformats.org/officeDocument/2006/relationships/oleObject" Target="../embeddings/oleObject34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25.bin"/><Relationship Id="rId24" Type="http://schemas.openxmlformats.org/officeDocument/2006/relationships/image" Target="../media/image34.emf"/><Relationship Id="rId32" Type="http://schemas.openxmlformats.org/officeDocument/2006/relationships/image" Target="../media/image38.emf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7.bin"/><Relationship Id="rId23" Type="http://schemas.openxmlformats.org/officeDocument/2006/relationships/oleObject" Target="../embeddings/oleObject31.bin"/><Relationship Id="rId28" Type="http://schemas.openxmlformats.org/officeDocument/2006/relationships/image" Target="../media/image36.emf"/><Relationship Id="rId10" Type="http://schemas.openxmlformats.org/officeDocument/2006/relationships/image" Target="../media/image27.emf"/><Relationship Id="rId19" Type="http://schemas.openxmlformats.org/officeDocument/2006/relationships/oleObject" Target="../embeddings/oleObject29.bin"/><Relationship Id="rId31" Type="http://schemas.openxmlformats.org/officeDocument/2006/relationships/oleObject" Target="../embeddings/oleObject35.bin"/><Relationship Id="rId4" Type="http://schemas.openxmlformats.org/officeDocument/2006/relationships/image" Target="../media/image24.e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29.emf"/><Relationship Id="rId22" Type="http://schemas.openxmlformats.org/officeDocument/2006/relationships/image" Target="../media/image33.emf"/><Relationship Id="rId27" Type="http://schemas.openxmlformats.org/officeDocument/2006/relationships/oleObject" Target="../embeddings/oleObject33.bin"/><Relationship Id="rId30" Type="http://schemas.openxmlformats.org/officeDocument/2006/relationships/image" Target="../media/image3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2.emf"/><Relationship Id="rId13" Type="http://schemas.openxmlformats.org/officeDocument/2006/relationships/oleObject" Target="../embeddings/oleObject736.bin"/><Relationship Id="rId18" Type="http://schemas.openxmlformats.org/officeDocument/2006/relationships/image" Target="../media/image747.emf"/><Relationship Id="rId26" Type="http://schemas.openxmlformats.org/officeDocument/2006/relationships/image" Target="../media/image751.emf"/><Relationship Id="rId3" Type="http://schemas.openxmlformats.org/officeDocument/2006/relationships/oleObject" Target="../embeddings/oleObject731.bin"/><Relationship Id="rId21" Type="http://schemas.openxmlformats.org/officeDocument/2006/relationships/oleObject" Target="../embeddings/oleObject740.bin"/><Relationship Id="rId7" Type="http://schemas.openxmlformats.org/officeDocument/2006/relationships/oleObject" Target="../embeddings/oleObject733.bin"/><Relationship Id="rId12" Type="http://schemas.openxmlformats.org/officeDocument/2006/relationships/image" Target="../media/image744.emf"/><Relationship Id="rId17" Type="http://schemas.openxmlformats.org/officeDocument/2006/relationships/oleObject" Target="../embeddings/oleObject738.bin"/><Relationship Id="rId25" Type="http://schemas.openxmlformats.org/officeDocument/2006/relationships/oleObject" Target="../embeddings/oleObject742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746.emf"/><Relationship Id="rId20" Type="http://schemas.openxmlformats.org/officeDocument/2006/relationships/image" Target="../media/image748.emf"/><Relationship Id="rId1" Type="http://schemas.openxmlformats.org/officeDocument/2006/relationships/vmlDrawing" Target="../drawings/vmlDrawing75.vml"/><Relationship Id="rId6" Type="http://schemas.openxmlformats.org/officeDocument/2006/relationships/image" Target="../media/image741.emf"/><Relationship Id="rId11" Type="http://schemas.openxmlformats.org/officeDocument/2006/relationships/oleObject" Target="../embeddings/oleObject735.bin"/><Relationship Id="rId24" Type="http://schemas.openxmlformats.org/officeDocument/2006/relationships/image" Target="../media/image750.emf"/><Relationship Id="rId5" Type="http://schemas.openxmlformats.org/officeDocument/2006/relationships/oleObject" Target="../embeddings/oleObject732.bin"/><Relationship Id="rId15" Type="http://schemas.openxmlformats.org/officeDocument/2006/relationships/oleObject" Target="../embeddings/oleObject737.bin"/><Relationship Id="rId23" Type="http://schemas.openxmlformats.org/officeDocument/2006/relationships/oleObject" Target="../embeddings/oleObject741.bin"/><Relationship Id="rId28" Type="http://schemas.openxmlformats.org/officeDocument/2006/relationships/image" Target="../media/image752.emf"/><Relationship Id="rId10" Type="http://schemas.openxmlformats.org/officeDocument/2006/relationships/image" Target="../media/image743.emf"/><Relationship Id="rId19" Type="http://schemas.openxmlformats.org/officeDocument/2006/relationships/oleObject" Target="../embeddings/oleObject739.bin"/><Relationship Id="rId4" Type="http://schemas.openxmlformats.org/officeDocument/2006/relationships/image" Target="../media/image740.emf"/><Relationship Id="rId9" Type="http://schemas.openxmlformats.org/officeDocument/2006/relationships/oleObject" Target="../embeddings/oleObject734.bin"/><Relationship Id="rId14" Type="http://schemas.openxmlformats.org/officeDocument/2006/relationships/image" Target="../media/image745.emf"/><Relationship Id="rId22" Type="http://schemas.openxmlformats.org/officeDocument/2006/relationships/image" Target="../media/image749.emf"/><Relationship Id="rId27" Type="http://schemas.openxmlformats.org/officeDocument/2006/relationships/oleObject" Target="../embeddings/oleObject743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emf"/><Relationship Id="rId13" Type="http://schemas.openxmlformats.org/officeDocument/2006/relationships/oleObject" Target="../embeddings/oleObject749.bin"/><Relationship Id="rId18" Type="http://schemas.openxmlformats.org/officeDocument/2006/relationships/image" Target="../media/image760.emf"/><Relationship Id="rId3" Type="http://schemas.openxmlformats.org/officeDocument/2006/relationships/oleObject" Target="../embeddings/oleObject744.bin"/><Relationship Id="rId21" Type="http://schemas.openxmlformats.org/officeDocument/2006/relationships/oleObject" Target="../embeddings/oleObject753.bin"/><Relationship Id="rId7" Type="http://schemas.openxmlformats.org/officeDocument/2006/relationships/oleObject" Target="../embeddings/oleObject746.bin"/><Relationship Id="rId12" Type="http://schemas.openxmlformats.org/officeDocument/2006/relationships/image" Target="../media/image757.emf"/><Relationship Id="rId17" Type="http://schemas.openxmlformats.org/officeDocument/2006/relationships/oleObject" Target="../embeddings/oleObject751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759.emf"/><Relationship Id="rId20" Type="http://schemas.openxmlformats.org/officeDocument/2006/relationships/image" Target="../media/image761.emf"/><Relationship Id="rId1" Type="http://schemas.openxmlformats.org/officeDocument/2006/relationships/vmlDrawing" Target="../drawings/vmlDrawing76.vml"/><Relationship Id="rId6" Type="http://schemas.openxmlformats.org/officeDocument/2006/relationships/image" Target="../media/image754.emf"/><Relationship Id="rId11" Type="http://schemas.openxmlformats.org/officeDocument/2006/relationships/oleObject" Target="../embeddings/oleObject748.bin"/><Relationship Id="rId5" Type="http://schemas.openxmlformats.org/officeDocument/2006/relationships/oleObject" Target="../embeddings/oleObject745.bin"/><Relationship Id="rId15" Type="http://schemas.openxmlformats.org/officeDocument/2006/relationships/oleObject" Target="../embeddings/oleObject750.bin"/><Relationship Id="rId23" Type="http://schemas.openxmlformats.org/officeDocument/2006/relationships/slide" Target="slide108.xml"/><Relationship Id="rId10" Type="http://schemas.openxmlformats.org/officeDocument/2006/relationships/image" Target="../media/image756.emf"/><Relationship Id="rId19" Type="http://schemas.openxmlformats.org/officeDocument/2006/relationships/oleObject" Target="../embeddings/oleObject752.bin"/><Relationship Id="rId4" Type="http://schemas.openxmlformats.org/officeDocument/2006/relationships/image" Target="../media/image753.emf"/><Relationship Id="rId9" Type="http://schemas.openxmlformats.org/officeDocument/2006/relationships/oleObject" Target="../embeddings/oleObject747.bin"/><Relationship Id="rId14" Type="http://schemas.openxmlformats.org/officeDocument/2006/relationships/image" Target="../media/image758.emf"/><Relationship Id="rId22" Type="http://schemas.openxmlformats.org/officeDocument/2006/relationships/image" Target="../media/image762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764.emf"/><Relationship Id="rId5" Type="http://schemas.openxmlformats.org/officeDocument/2006/relationships/oleObject" Target="../embeddings/oleObject755.bin"/><Relationship Id="rId4" Type="http://schemas.openxmlformats.org/officeDocument/2006/relationships/image" Target="../media/image763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7.emf"/><Relationship Id="rId13" Type="http://schemas.openxmlformats.org/officeDocument/2006/relationships/oleObject" Target="../embeddings/oleObject761.bin"/><Relationship Id="rId18" Type="http://schemas.openxmlformats.org/officeDocument/2006/relationships/image" Target="../media/image772.emf"/><Relationship Id="rId3" Type="http://schemas.openxmlformats.org/officeDocument/2006/relationships/oleObject" Target="../embeddings/oleObject756.bin"/><Relationship Id="rId7" Type="http://schemas.openxmlformats.org/officeDocument/2006/relationships/oleObject" Target="../embeddings/oleObject758.bin"/><Relationship Id="rId12" Type="http://schemas.openxmlformats.org/officeDocument/2006/relationships/image" Target="../media/image769.emf"/><Relationship Id="rId17" Type="http://schemas.openxmlformats.org/officeDocument/2006/relationships/oleObject" Target="../embeddings/oleObject763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771.emf"/><Relationship Id="rId20" Type="http://schemas.openxmlformats.org/officeDocument/2006/relationships/image" Target="../media/image773.emf"/><Relationship Id="rId1" Type="http://schemas.openxmlformats.org/officeDocument/2006/relationships/vmlDrawing" Target="../drawings/vmlDrawing78.vml"/><Relationship Id="rId6" Type="http://schemas.openxmlformats.org/officeDocument/2006/relationships/image" Target="../media/image766.emf"/><Relationship Id="rId11" Type="http://schemas.openxmlformats.org/officeDocument/2006/relationships/oleObject" Target="../embeddings/oleObject760.bin"/><Relationship Id="rId5" Type="http://schemas.openxmlformats.org/officeDocument/2006/relationships/oleObject" Target="../embeddings/oleObject757.bin"/><Relationship Id="rId15" Type="http://schemas.openxmlformats.org/officeDocument/2006/relationships/oleObject" Target="../embeddings/oleObject762.bin"/><Relationship Id="rId10" Type="http://schemas.openxmlformats.org/officeDocument/2006/relationships/image" Target="../media/image768.emf"/><Relationship Id="rId19" Type="http://schemas.openxmlformats.org/officeDocument/2006/relationships/oleObject" Target="../embeddings/oleObject764.bin"/><Relationship Id="rId4" Type="http://schemas.openxmlformats.org/officeDocument/2006/relationships/image" Target="../media/image765.emf"/><Relationship Id="rId9" Type="http://schemas.openxmlformats.org/officeDocument/2006/relationships/oleObject" Target="../embeddings/oleObject759.bin"/><Relationship Id="rId14" Type="http://schemas.openxmlformats.org/officeDocument/2006/relationships/image" Target="../media/image770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6.emf"/><Relationship Id="rId13" Type="http://schemas.openxmlformats.org/officeDocument/2006/relationships/oleObject" Target="../embeddings/oleObject770.bin"/><Relationship Id="rId3" Type="http://schemas.openxmlformats.org/officeDocument/2006/relationships/oleObject" Target="../embeddings/oleObject765.bin"/><Relationship Id="rId7" Type="http://schemas.openxmlformats.org/officeDocument/2006/relationships/oleObject" Target="../embeddings/oleObject767.bin"/><Relationship Id="rId12" Type="http://schemas.openxmlformats.org/officeDocument/2006/relationships/image" Target="../media/image778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80.emf"/><Relationship Id="rId1" Type="http://schemas.openxmlformats.org/officeDocument/2006/relationships/vmlDrawing" Target="../drawings/vmlDrawing79.vml"/><Relationship Id="rId6" Type="http://schemas.openxmlformats.org/officeDocument/2006/relationships/image" Target="../media/image775.emf"/><Relationship Id="rId11" Type="http://schemas.openxmlformats.org/officeDocument/2006/relationships/oleObject" Target="../embeddings/oleObject769.bin"/><Relationship Id="rId5" Type="http://schemas.openxmlformats.org/officeDocument/2006/relationships/oleObject" Target="../embeddings/oleObject766.bin"/><Relationship Id="rId15" Type="http://schemas.openxmlformats.org/officeDocument/2006/relationships/oleObject" Target="../embeddings/oleObject771.bin"/><Relationship Id="rId10" Type="http://schemas.openxmlformats.org/officeDocument/2006/relationships/image" Target="../media/image777.emf"/><Relationship Id="rId4" Type="http://schemas.openxmlformats.org/officeDocument/2006/relationships/image" Target="../media/image774.emf"/><Relationship Id="rId9" Type="http://schemas.openxmlformats.org/officeDocument/2006/relationships/oleObject" Target="../embeddings/oleObject768.bin"/><Relationship Id="rId14" Type="http://schemas.openxmlformats.org/officeDocument/2006/relationships/image" Target="../media/image779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3.emf"/><Relationship Id="rId13" Type="http://schemas.openxmlformats.org/officeDocument/2006/relationships/oleObject" Target="../embeddings/oleObject777.bin"/><Relationship Id="rId3" Type="http://schemas.openxmlformats.org/officeDocument/2006/relationships/oleObject" Target="../embeddings/oleObject772.bin"/><Relationship Id="rId7" Type="http://schemas.openxmlformats.org/officeDocument/2006/relationships/oleObject" Target="../embeddings/oleObject774.bin"/><Relationship Id="rId12" Type="http://schemas.openxmlformats.org/officeDocument/2006/relationships/image" Target="../media/image78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87.emf"/><Relationship Id="rId1" Type="http://schemas.openxmlformats.org/officeDocument/2006/relationships/vmlDrawing" Target="../drawings/vmlDrawing80.vml"/><Relationship Id="rId6" Type="http://schemas.openxmlformats.org/officeDocument/2006/relationships/image" Target="../media/image782.emf"/><Relationship Id="rId11" Type="http://schemas.openxmlformats.org/officeDocument/2006/relationships/oleObject" Target="../embeddings/oleObject776.bin"/><Relationship Id="rId5" Type="http://schemas.openxmlformats.org/officeDocument/2006/relationships/oleObject" Target="../embeddings/oleObject773.bin"/><Relationship Id="rId15" Type="http://schemas.openxmlformats.org/officeDocument/2006/relationships/oleObject" Target="../embeddings/oleObject778.bin"/><Relationship Id="rId10" Type="http://schemas.openxmlformats.org/officeDocument/2006/relationships/image" Target="../media/image784.emf"/><Relationship Id="rId4" Type="http://schemas.openxmlformats.org/officeDocument/2006/relationships/image" Target="../media/image781.emf"/><Relationship Id="rId9" Type="http://schemas.openxmlformats.org/officeDocument/2006/relationships/oleObject" Target="../embeddings/oleObject775.bin"/><Relationship Id="rId14" Type="http://schemas.openxmlformats.org/officeDocument/2006/relationships/image" Target="../media/image786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emf"/><Relationship Id="rId13" Type="http://schemas.openxmlformats.org/officeDocument/2006/relationships/oleObject" Target="../embeddings/oleObject784.bin"/><Relationship Id="rId3" Type="http://schemas.openxmlformats.org/officeDocument/2006/relationships/oleObject" Target="../embeddings/oleObject779.bin"/><Relationship Id="rId7" Type="http://schemas.openxmlformats.org/officeDocument/2006/relationships/oleObject" Target="../embeddings/oleObject781.bin"/><Relationship Id="rId12" Type="http://schemas.openxmlformats.org/officeDocument/2006/relationships/image" Target="../media/image792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789.emf"/><Relationship Id="rId11" Type="http://schemas.openxmlformats.org/officeDocument/2006/relationships/oleObject" Target="../embeddings/oleObject783.bin"/><Relationship Id="rId5" Type="http://schemas.openxmlformats.org/officeDocument/2006/relationships/oleObject" Target="../embeddings/oleObject780.bin"/><Relationship Id="rId10" Type="http://schemas.openxmlformats.org/officeDocument/2006/relationships/image" Target="../media/image791.emf"/><Relationship Id="rId4" Type="http://schemas.openxmlformats.org/officeDocument/2006/relationships/image" Target="../media/image788.emf"/><Relationship Id="rId9" Type="http://schemas.openxmlformats.org/officeDocument/2006/relationships/oleObject" Target="../embeddings/oleObject782.bin"/><Relationship Id="rId14" Type="http://schemas.openxmlformats.org/officeDocument/2006/relationships/image" Target="../media/image793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6.emf"/><Relationship Id="rId13" Type="http://schemas.openxmlformats.org/officeDocument/2006/relationships/oleObject" Target="../embeddings/oleObject790.bin"/><Relationship Id="rId3" Type="http://schemas.openxmlformats.org/officeDocument/2006/relationships/oleObject" Target="../embeddings/oleObject785.bin"/><Relationship Id="rId7" Type="http://schemas.openxmlformats.org/officeDocument/2006/relationships/oleObject" Target="../embeddings/oleObject787.bin"/><Relationship Id="rId12" Type="http://schemas.openxmlformats.org/officeDocument/2006/relationships/image" Target="../media/image798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00.emf"/><Relationship Id="rId1" Type="http://schemas.openxmlformats.org/officeDocument/2006/relationships/vmlDrawing" Target="../drawings/vmlDrawing82.vml"/><Relationship Id="rId6" Type="http://schemas.openxmlformats.org/officeDocument/2006/relationships/image" Target="../media/image795.emf"/><Relationship Id="rId11" Type="http://schemas.openxmlformats.org/officeDocument/2006/relationships/oleObject" Target="../embeddings/oleObject789.bin"/><Relationship Id="rId5" Type="http://schemas.openxmlformats.org/officeDocument/2006/relationships/oleObject" Target="../embeddings/oleObject786.bin"/><Relationship Id="rId15" Type="http://schemas.openxmlformats.org/officeDocument/2006/relationships/oleObject" Target="../embeddings/oleObject791.bin"/><Relationship Id="rId10" Type="http://schemas.openxmlformats.org/officeDocument/2006/relationships/image" Target="../media/image797.emf"/><Relationship Id="rId4" Type="http://schemas.openxmlformats.org/officeDocument/2006/relationships/image" Target="../media/image794.emf"/><Relationship Id="rId9" Type="http://schemas.openxmlformats.org/officeDocument/2006/relationships/oleObject" Target="../embeddings/oleObject788.bin"/><Relationship Id="rId14" Type="http://schemas.openxmlformats.org/officeDocument/2006/relationships/image" Target="../media/image799.e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3.emf"/><Relationship Id="rId3" Type="http://schemas.openxmlformats.org/officeDocument/2006/relationships/oleObject" Target="../embeddings/oleObject792.bin"/><Relationship Id="rId7" Type="http://schemas.openxmlformats.org/officeDocument/2006/relationships/oleObject" Target="../embeddings/oleObject794.bin"/><Relationship Id="rId12" Type="http://schemas.openxmlformats.org/officeDocument/2006/relationships/image" Target="../media/image80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802.emf"/><Relationship Id="rId11" Type="http://schemas.openxmlformats.org/officeDocument/2006/relationships/oleObject" Target="../embeddings/oleObject796.bin"/><Relationship Id="rId5" Type="http://schemas.openxmlformats.org/officeDocument/2006/relationships/oleObject" Target="../embeddings/oleObject793.bin"/><Relationship Id="rId10" Type="http://schemas.openxmlformats.org/officeDocument/2006/relationships/image" Target="../media/image804.emf"/><Relationship Id="rId4" Type="http://schemas.openxmlformats.org/officeDocument/2006/relationships/image" Target="../media/image801.emf"/><Relationship Id="rId9" Type="http://schemas.openxmlformats.org/officeDocument/2006/relationships/oleObject" Target="../embeddings/oleObject795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oleObject" Target="../embeddings/oleObject42.bin"/><Relationship Id="rId18" Type="http://schemas.openxmlformats.org/officeDocument/2006/relationships/image" Target="../media/image47.emf"/><Relationship Id="rId26" Type="http://schemas.openxmlformats.org/officeDocument/2006/relationships/image" Target="../media/image51.emf"/><Relationship Id="rId3" Type="http://schemas.openxmlformats.org/officeDocument/2006/relationships/oleObject" Target="../embeddings/oleObject37.bin"/><Relationship Id="rId21" Type="http://schemas.openxmlformats.org/officeDocument/2006/relationships/oleObject" Target="../embeddings/oleObject46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44.emf"/><Relationship Id="rId17" Type="http://schemas.openxmlformats.org/officeDocument/2006/relationships/oleObject" Target="../embeddings/oleObject44.bin"/><Relationship Id="rId25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6.emf"/><Relationship Id="rId20" Type="http://schemas.openxmlformats.org/officeDocument/2006/relationships/image" Target="../media/image48.emf"/><Relationship Id="rId29" Type="http://schemas.openxmlformats.org/officeDocument/2006/relationships/oleObject" Target="../embeddings/oleObject50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41.emf"/><Relationship Id="rId11" Type="http://schemas.openxmlformats.org/officeDocument/2006/relationships/oleObject" Target="../embeddings/oleObject41.bin"/><Relationship Id="rId24" Type="http://schemas.openxmlformats.org/officeDocument/2006/relationships/image" Target="../media/image50.emf"/><Relationship Id="rId32" Type="http://schemas.openxmlformats.org/officeDocument/2006/relationships/image" Target="../media/image54.emf"/><Relationship Id="rId5" Type="http://schemas.openxmlformats.org/officeDocument/2006/relationships/oleObject" Target="../embeddings/oleObject38.bin"/><Relationship Id="rId15" Type="http://schemas.openxmlformats.org/officeDocument/2006/relationships/oleObject" Target="../embeddings/oleObject43.bin"/><Relationship Id="rId23" Type="http://schemas.openxmlformats.org/officeDocument/2006/relationships/oleObject" Target="../embeddings/oleObject47.bin"/><Relationship Id="rId28" Type="http://schemas.openxmlformats.org/officeDocument/2006/relationships/image" Target="../media/image52.emf"/><Relationship Id="rId10" Type="http://schemas.openxmlformats.org/officeDocument/2006/relationships/image" Target="../media/image43.emf"/><Relationship Id="rId19" Type="http://schemas.openxmlformats.org/officeDocument/2006/relationships/oleObject" Target="../embeddings/oleObject45.bin"/><Relationship Id="rId31" Type="http://schemas.openxmlformats.org/officeDocument/2006/relationships/oleObject" Target="../embeddings/oleObject51.bin"/><Relationship Id="rId4" Type="http://schemas.openxmlformats.org/officeDocument/2006/relationships/image" Target="../media/image40.emf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45.emf"/><Relationship Id="rId22" Type="http://schemas.openxmlformats.org/officeDocument/2006/relationships/image" Target="../media/image49.emf"/><Relationship Id="rId27" Type="http://schemas.openxmlformats.org/officeDocument/2006/relationships/oleObject" Target="../embeddings/oleObject49.bin"/><Relationship Id="rId30" Type="http://schemas.openxmlformats.org/officeDocument/2006/relationships/image" Target="../media/image5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8.png"/><Relationship Id="rId7" Type="http://schemas.openxmlformats.org/officeDocument/2006/relationships/image" Target="../media/image80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4.vml"/><Relationship Id="rId6" Type="http://schemas.openxmlformats.org/officeDocument/2006/relationships/oleObject" Target="../embeddings/oleObject798.bin"/><Relationship Id="rId5" Type="http://schemas.openxmlformats.org/officeDocument/2006/relationships/image" Target="../media/image806.emf"/><Relationship Id="rId4" Type="http://schemas.openxmlformats.org/officeDocument/2006/relationships/oleObject" Target="../embeddings/oleObject797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emf"/><Relationship Id="rId13" Type="http://schemas.openxmlformats.org/officeDocument/2006/relationships/oleObject" Target="../embeddings/oleObject804.bin"/><Relationship Id="rId18" Type="http://schemas.openxmlformats.org/officeDocument/2006/relationships/image" Target="../media/image816.emf"/><Relationship Id="rId3" Type="http://schemas.openxmlformats.org/officeDocument/2006/relationships/oleObject" Target="../embeddings/oleObject799.bin"/><Relationship Id="rId21" Type="http://schemas.openxmlformats.org/officeDocument/2006/relationships/oleObject" Target="../embeddings/oleObject808.bin"/><Relationship Id="rId7" Type="http://schemas.openxmlformats.org/officeDocument/2006/relationships/oleObject" Target="../embeddings/oleObject801.bin"/><Relationship Id="rId12" Type="http://schemas.openxmlformats.org/officeDocument/2006/relationships/image" Target="../media/image813.emf"/><Relationship Id="rId17" Type="http://schemas.openxmlformats.org/officeDocument/2006/relationships/oleObject" Target="../embeddings/oleObject80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15.emf"/><Relationship Id="rId20" Type="http://schemas.openxmlformats.org/officeDocument/2006/relationships/image" Target="../media/image817.emf"/><Relationship Id="rId1" Type="http://schemas.openxmlformats.org/officeDocument/2006/relationships/vmlDrawing" Target="../drawings/vmlDrawing85.vml"/><Relationship Id="rId6" Type="http://schemas.openxmlformats.org/officeDocument/2006/relationships/image" Target="../media/image810.emf"/><Relationship Id="rId11" Type="http://schemas.openxmlformats.org/officeDocument/2006/relationships/oleObject" Target="../embeddings/oleObject803.bin"/><Relationship Id="rId24" Type="http://schemas.openxmlformats.org/officeDocument/2006/relationships/image" Target="../media/image819.emf"/><Relationship Id="rId5" Type="http://schemas.openxmlformats.org/officeDocument/2006/relationships/oleObject" Target="../embeddings/oleObject800.bin"/><Relationship Id="rId15" Type="http://schemas.openxmlformats.org/officeDocument/2006/relationships/oleObject" Target="../embeddings/oleObject805.bin"/><Relationship Id="rId23" Type="http://schemas.openxmlformats.org/officeDocument/2006/relationships/oleObject" Target="../embeddings/oleObject809.bin"/><Relationship Id="rId10" Type="http://schemas.openxmlformats.org/officeDocument/2006/relationships/image" Target="../media/image812.emf"/><Relationship Id="rId19" Type="http://schemas.openxmlformats.org/officeDocument/2006/relationships/oleObject" Target="../embeddings/oleObject807.bin"/><Relationship Id="rId4" Type="http://schemas.openxmlformats.org/officeDocument/2006/relationships/image" Target="../media/image809.emf"/><Relationship Id="rId9" Type="http://schemas.openxmlformats.org/officeDocument/2006/relationships/oleObject" Target="../embeddings/oleObject802.bin"/><Relationship Id="rId14" Type="http://schemas.openxmlformats.org/officeDocument/2006/relationships/image" Target="../media/image814.emf"/><Relationship Id="rId22" Type="http://schemas.openxmlformats.org/officeDocument/2006/relationships/image" Target="../media/image818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2.emf"/><Relationship Id="rId13" Type="http://schemas.openxmlformats.org/officeDocument/2006/relationships/oleObject" Target="../embeddings/oleObject815.bin"/><Relationship Id="rId18" Type="http://schemas.openxmlformats.org/officeDocument/2006/relationships/image" Target="../media/image827.emf"/><Relationship Id="rId26" Type="http://schemas.openxmlformats.org/officeDocument/2006/relationships/image" Target="../media/image831.emf"/><Relationship Id="rId3" Type="http://schemas.openxmlformats.org/officeDocument/2006/relationships/oleObject" Target="../embeddings/oleObject810.bin"/><Relationship Id="rId21" Type="http://schemas.openxmlformats.org/officeDocument/2006/relationships/oleObject" Target="../embeddings/oleObject819.bin"/><Relationship Id="rId7" Type="http://schemas.openxmlformats.org/officeDocument/2006/relationships/oleObject" Target="../embeddings/oleObject812.bin"/><Relationship Id="rId12" Type="http://schemas.openxmlformats.org/officeDocument/2006/relationships/image" Target="../media/image824.emf"/><Relationship Id="rId17" Type="http://schemas.openxmlformats.org/officeDocument/2006/relationships/oleObject" Target="../embeddings/oleObject817.bin"/><Relationship Id="rId25" Type="http://schemas.openxmlformats.org/officeDocument/2006/relationships/oleObject" Target="../embeddings/oleObject821.bin"/><Relationship Id="rId33" Type="http://schemas.openxmlformats.org/officeDocument/2006/relationships/image" Target="../media/image834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26.emf"/><Relationship Id="rId20" Type="http://schemas.openxmlformats.org/officeDocument/2006/relationships/image" Target="../media/image828.emf"/><Relationship Id="rId29" Type="http://schemas.openxmlformats.org/officeDocument/2006/relationships/slide" Target="slide1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821.emf"/><Relationship Id="rId11" Type="http://schemas.openxmlformats.org/officeDocument/2006/relationships/oleObject" Target="../embeddings/oleObject814.bin"/><Relationship Id="rId24" Type="http://schemas.openxmlformats.org/officeDocument/2006/relationships/image" Target="../media/image830.emf"/><Relationship Id="rId32" Type="http://schemas.openxmlformats.org/officeDocument/2006/relationships/oleObject" Target="../embeddings/oleObject824.bin"/><Relationship Id="rId5" Type="http://schemas.openxmlformats.org/officeDocument/2006/relationships/oleObject" Target="../embeddings/oleObject811.bin"/><Relationship Id="rId15" Type="http://schemas.openxmlformats.org/officeDocument/2006/relationships/oleObject" Target="../embeddings/oleObject816.bin"/><Relationship Id="rId23" Type="http://schemas.openxmlformats.org/officeDocument/2006/relationships/oleObject" Target="../embeddings/oleObject820.bin"/><Relationship Id="rId28" Type="http://schemas.openxmlformats.org/officeDocument/2006/relationships/image" Target="../media/image832.emf"/><Relationship Id="rId10" Type="http://schemas.openxmlformats.org/officeDocument/2006/relationships/image" Target="../media/image823.emf"/><Relationship Id="rId19" Type="http://schemas.openxmlformats.org/officeDocument/2006/relationships/oleObject" Target="../embeddings/oleObject818.bin"/><Relationship Id="rId31" Type="http://schemas.openxmlformats.org/officeDocument/2006/relationships/image" Target="../media/image833.emf"/><Relationship Id="rId4" Type="http://schemas.openxmlformats.org/officeDocument/2006/relationships/image" Target="../media/image820.emf"/><Relationship Id="rId9" Type="http://schemas.openxmlformats.org/officeDocument/2006/relationships/oleObject" Target="../embeddings/oleObject813.bin"/><Relationship Id="rId14" Type="http://schemas.openxmlformats.org/officeDocument/2006/relationships/image" Target="../media/image825.emf"/><Relationship Id="rId22" Type="http://schemas.openxmlformats.org/officeDocument/2006/relationships/image" Target="../media/image829.emf"/><Relationship Id="rId27" Type="http://schemas.openxmlformats.org/officeDocument/2006/relationships/oleObject" Target="../embeddings/oleObject822.bin"/><Relationship Id="rId30" Type="http://schemas.openxmlformats.org/officeDocument/2006/relationships/oleObject" Target="../embeddings/oleObject823.bin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7.emf"/><Relationship Id="rId13" Type="http://schemas.openxmlformats.org/officeDocument/2006/relationships/oleObject" Target="../embeddings/oleObject830.bin"/><Relationship Id="rId18" Type="http://schemas.openxmlformats.org/officeDocument/2006/relationships/image" Target="../media/image842.emf"/><Relationship Id="rId26" Type="http://schemas.openxmlformats.org/officeDocument/2006/relationships/image" Target="../media/image846.emf"/><Relationship Id="rId3" Type="http://schemas.openxmlformats.org/officeDocument/2006/relationships/oleObject" Target="../embeddings/oleObject825.bin"/><Relationship Id="rId21" Type="http://schemas.openxmlformats.org/officeDocument/2006/relationships/oleObject" Target="../embeddings/oleObject834.bin"/><Relationship Id="rId34" Type="http://schemas.openxmlformats.org/officeDocument/2006/relationships/image" Target="../media/image850.emf"/><Relationship Id="rId7" Type="http://schemas.openxmlformats.org/officeDocument/2006/relationships/oleObject" Target="../embeddings/oleObject827.bin"/><Relationship Id="rId12" Type="http://schemas.openxmlformats.org/officeDocument/2006/relationships/image" Target="../media/image839.emf"/><Relationship Id="rId17" Type="http://schemas.openxmlformats.org/officeDocument/2006/relationships/oleObject" Target="../embeddings/oleObject832.bin"/><Relationship Id="rId25" Type="http://schemas.openxmlformats.org/officeDocument/2006/relationships/oleObject" Target="../embeddings/oleObject836.bin"/><Relationship Id="rId33" Type="http://schemas.openxmlformats.org/officeDocument/2006/relationships/oleObject" Target="../embeddings/oleObject84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41.emf"/><Relationship Id="rId20" Type="http://schemas.openxmlformats.org/officeDocument/2006/relationships/image" Target="../media/image843.emf"/><Relationship Id="rId29" Type="http://schemas.openxmlformats.org/officeDocument/2006/relationships/oleObject" Target="../embeddings/oleObject838.bin"/><Relationship Id="rId1" Type="http://schemas.openxmlformats.org/officeDocument/2006/relationships/vmlDrawing" Target="../drawings/vmlDrawing87.vml"/><Relationship Id="rId6" Type="http://schemas.openxmlformats.org/officeDocument/2006/relationships/image" Target="../media/image836.emf"/><Relationship Id="rId11" Type="http://schemas.openxmlformats.org/officeDocument/2006/relationships/oleObject" Target="../embeddings/oleObject829.bin"/><Relationship Id="rId24" Type="http://schemas.openxmlformats.org/officeDocument/2006/relationships/image" Target="../media/image845.emf"/><Relationship Id="rId32" Type="http://schemas.openxmlformats.org/officeDocument/2006/relationships/image" Target="../media/image849.emf"/><Relationship Id="rId5" Type="http://schemas.openxmlformats.org/officeDocument/2006/relationships/oleObject" Target="../embeddings/oleObject826.bin"/><Relationship Id="rId15" Type="http://schemas.openxmlformats.org/officeDocument/2006/relationships/oleObject" Target="../embeddings/oleObject831.bin"/><Relationship Id="rId23" Type="http://schemas.openxmlformats.org/officeDocument/2006/relationships/oleObject" Target="../embeddings/oleObject835.bin"/><Relationship Id="rId28" Type="http://schemas.openxmlformats.org/officeDocument/2006/relationships/image" Target="../media/image847.emf"/><Relationship Id="rId10" Type="http://schemas.openxmlformats.org/officeDocument/2006/relationships/image" Target="../media/image838.emf"/><Relationship Id="rId19" Type="http://schemas.openxmlformats.org/officeDocument/2006/relationships/oleObject" Target="../embeddings/oleObject833.bin"/><Relationship Id="rId31" Type="http://schemas.openxmlformats.org/officeDocument/2006/relationships/oleObject" Target="../embeddings/oleObject839.bin"/><Relationship Id="rId4" Type="http://schemas.openxmlformats.org/officeDocument/2006/relationships/image" Target="../media/image835.emf"/><Relationship Id="rId9" Type="http://schemas.openxmlformats.org/officeDocument/2006/relationships/oleObject" Target="../embeddings/oleObject828.bin"/><Relationship Id="rId14" Type="http://schemas.openxmlformats.org/officeDocument/2006/relationships/image" Target="../media/image840.emf"/><Relationship Id="rId22" Type="http://schemas.openxmlformats.org/officeDocument/2006/relationships/image" Target="../media/image844.emf"/><Relationship Id="rId27" Type="http://schemas.openxmlformats.org/officeDocument/2006/relationships/oleObject" Target="../embeddings/oleObject837.bin"/><Relationship Id="rId30" Type="http://schemas.openxmlformats.org/officeDocument/2006/relationships/image" Target="../media/image848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1.emf"/><Relationship Id="rId13" Type="http://schemas.openxmlformats.org/officeDocument/2006/relationships/oleObject" Target="../embeddings/oleObject844.bin"/><Relationship Id="rId18" Type="http://schemas.openxmlformats.org/officeDocument/2006/relationships/oleObject" Target="../embeddings/oleObject846.bin"/><Relationship Id="rId3" Type="http://schemas.openxmlformats.org/officeDocument/2006/relationships/image" Target="../media/image858.png"/><Relationship Id="rId21" Type="http://schemas.openxmlformats.org/officeDocument/2006/relationships/image" Target="../media/image857.emf"/><Relationship Id="rId7" Type="http://schemas.openxmlformats.org/officeDocument/2006/relationships/oleObject" Target="../embeddings/oleObject841.bin"/><Relationship Id="rId12" Type="http://schemas.openxmlformats.org/officeDocument/2006/relationships/image" Target="../media/image853.emf"/><Relationship Id="rId17" Type="http://schemas.openxmlformats.org/officeDocument/2006/relationships/slide" Target="slide109.xml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55.emf"/><Relationship Id="rId20" Type="http://schemas.openxmlformats.org/officeDocument/2006/relationships/oleObject" Target="../embeddings/oleObject847.bin"/><Relationship Id="rId1" Type="http://schemas.openxmlformats.org/officeDocument/2006/relationships/vmlDrawing" Target="../drawings/vmlDrawing88.vml"/><Relationship Id="rId6" Type="http://schemas.openxmlformats.org/officeDocument/2006/relationships/image" Target="../media/image861.png"/><Relationship Id="rId11" Type="http://schemas.openxmlformats.org/officeDocument/2006/relationships/oleObject" Target="../embeddings/oleObject843.bin"/><Relationship Id="rId5" Type="http://schemas.openxmlformats.org/officeDocument/2006/relationships/image" Target="../media/image860.png"/><Relationship Id="rId15" Type="http://schemas.openxmlformats.org/officeDocument/2006/relationships/oleObject" Target="../embeddings/oleObject845.bin"/><Relationship Id="rId10" Type="http://schemas.openxmlformats.org/officeDocument/2006/relationships/image" Target="../media/image852.emf"/><Relationship Id="rId19" Type="http://schemas.openxmlformats.org/officeDocument/2006/relationships/image" Target="../media/image856.emf"/><Relationship Id="rId4" Type="http://schemas.openxmlformats.org/officeDocument/2006/relationships/image" Target="../media/image859.png"/><Relationship Id="rId9" Type="http://schemas.openxmlformats.org/officeDocument/2006/relationships/oleObject" Target="../embeddings/oleObject842.bin"/><Relationship Id="rId14" Type="http://schemas.openxmlformats.org/officeDocument/2006/relationships/image" Target="../media/image854.e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4.emf"/><Relationship Id="rId13" Type="http://schemas.openxmlformats.org/officeDocument/2006/relationships/image" Target="../media/image871.png"/><Relationship Id="rId18" Type="http://schemas.openxmlformats.org/officeDocument/2006/relationships/image" Target="../media/image874.png"/><Relationship Id="rId3" Type="http://schemas.openxmlformats.org/officeDocument/2006/relationships/oleObject" Target="../embeddings/oleObject848.bin"/><Relationship Id="rId21" Type="http://schemas.openxmlformats.org/officeDocument/2006/relationships/oleObject" Target="../embeddings/oleObject854.bin"/><Relationship Id="rId7" Type="http://schemas.openxmlformats.org/officeDocument/2006/relationships/oleObject" Target="../embeddings/oleObject850.bin"/><Relationship Id="rId12" Type="http://schemas.openxmlformats.org/officeDocument/2006/relationships/image" Target="../media/image870.png"/><Relationship Id="rId17" Type="http://schemas.openxmlformats.org/officeDocument/2006/relationships/image" Target="../media/image87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66.emf"/><Relationship Id="rId20" Type="http://schemas.openxmlformats.org/officeDocument/2006/relationships/image" Target="../media/image867.emf"/><Relationship Id="rId1" Type="http://schemas.openxmlformats.org/officeDocument/2006/relationships/vmlDrawing" Target="../drawings/vmlDrawing89.vml"/><Relationship Id="rId6" Type="http://schemas.openxmlformats.org/officeDocument/2006/relationships/image" Target="../media/image863.emf"/><Relationship Id="rId11" Type="http://schemas.openxmlformats.org/officeDocument/2006/relationships/image" Target="../media/image869.png"/><Relationship Id="rId5" Type="http://schemas.openxmlformats.org/officeDocument/2006/relationships/oleObject" Target="../embeddings/oleObject849.bin"/><Relationship Id="rId15" Type="http://schemas.openxmlformats.org/officeDocument/2006/relationships/oleObject" Target="../embeddings/oleObject852.bin"/><Relationship Id="rId23" Type="http://schemas.openxmlformats.org/officeDocument/2006/relationships/slide" Target="slide97.xml"/><Relationship Id="rId10" Type="http://schemas.openxmlformats.org/officeDocument/2006/relationships/image" Target="../media/image865.emf"/><Relationship Id="rId19" Type="http://schemas.openxmlformats.org/officeDocument/2006/relationships/oleObject" Target="../embeddings/oleObject853.bin"/><Relationship Id="rId4" Type="http://schemas.openxmlformats.org/officeDocument/2006/relationships/image" Target="../media/image862.emf"/><Relationship Id="rId9" Type="http://schemas.openxmlformats.org/officeDocument/2006/relationships/oleObject" Target="../embeddings/oleObject851.bin"/><Relationship Id="rId14" Type="http://schemas.openxmlformats.org/officeDocument/2006/relationships/image" Target="../media/image872.png"/><Relationship Id="rId22" Type="http://schemas.openxmlformats.org/officeDocument/2006/relationships/image" Target="../media/image868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7.emf"/><Relationship Id="rId13" Type="http://schemas.openxmlformats.org/officeDocument/2006/relationships/oleObject" Target="../embeddings/oleObject860.bin"/><Relationship Id="rId18" Type="http://schemas.openxmlformats.org/officeDocument/2006/relationships/image" Target="../media/image882.emf"/><Relationship Id="rId3" Type="http://schemas.openxmlformats.org/officeDocument/2006/relationships/oleObject" Target="../embeddings/oleObject855.bin"/><Relationship Id="rId21" Type="http://schemas.openxmlformats.org/officeDocument/2006/relationships/oleObject" Target="../embeddings/oleObject864.bin"/><Relationship Id="rId7" Type="http://schemas.openxmlformats.org/officeDocument/2006/relationships/oleObject" Target="../embeddings/oleObject857.bin"/><Relationship Id="rId12" Type="http://schemas.openxmlformats.org/officeDocument/2006/relationships/image" Target="../media/image879.emf"/><Relationship Id="rId17" Type="http://schemas.openxmlformats.org/officeDocument/2006/relationships/oleObject" Target="../embeddings/oleObject86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81.emf"/><Relationship Id="rId20" Type="http://schemas.openxmlformats.org/officeDocument/2006/relationships/image" Target="../media/image883.emf"/><Relationship Id="rId1" Type="http://schemas.openxmlformats.org/officeDocument/2006/relationships/vmlDrawing" Target="../drawings/vmlDrawing90.vml"/><Relationship Id="rId6" Type="http://schemas.openxmlformats.org/officeDocument/2006/relationships/image" Target="../media/image876.emf"/><Relationship Id="rId11" Type="http://schemas.openxmlformats.org/officeDocument/2006/relationships/oleObject" Target="../embeddings/oleObject859.bin"/><Relationship Id="rId5" Type="http://schemas.openxmlformats.org/officeDocument/2006/relationships/oleObject" Target="../embeddings/oleObject856.bin"/><Relationship Id="rId15" Type="http://schemas.openxmlformats.org/officeDocument/2006/relationships/oleObject" Target="../embeddings/oleObject861.bin"/><Relationship Id="rId10" Type="http://schemas.openxmlformats.org/officeDocument/2006/relationships/image" Target="../media/image878.emf"/><Relationship Id="rId19" Type="http://schemas.openxmlformats.org/officeDocument/2006/relationships/oleObject" Target="../embeddings/oleObject863.bin"/><Relationship Id="rId4" Type="http://schemas.openxmlformats.org/officeDocument/2006/relationships/image" Target="../media/image875.emf"/><Relationship Id="rId9" Type="http://schemas.openxmlformats.org/officeDocument/2006/relationships/oleObject" Target="../embeddings/oleObject858.bin"/><Relationship Id="rId14" Type="http://schemas.openxmlformats.org/officeDocument/2006/relationships/image" Target="../media/image880.emf"/><Relationship Id="rId22" Type="http://schemas.openxmlformats.org/officeDocument/2006/relationships/image" Target="../media/image884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10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1.vml"/><Relationship Id="rId5" Type="http://schemas.openxmlformats.org/officeDocument/2006/relationships/image" Target="../media/image885.emf"/><Relationship Id="rId4" Type="http://schemas.openxmlformats.org/officeDocument/2006/relationships/oleObject" Target="../embeddings/oleObject865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2.vml"/><Relationship Id="rId6" Type="http://schemas.openxmlformats.org/officeDocument/2006/relationships/image" Target="../media/image887.emf"/><Relationship Id="rId5" Type="http://schemas.openxmlformats.org/officeDocument/2006/relationships/oleObject" Target="../embeddings/oleObject867.bin"/><Relationship Id="rId4" Type="http://schemas.openxmlformats.org/officeDocument/2006/relationships/image" Target="../media/image886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emf"/><Relationship Id="rId13" Type="http://schemas.openxmlformats.org/officeDocument/2006/relationships/oleObject" Target="../embeddings/oleObject873.bin"/><Relationship Id="rId18" Type="http://schemas.openxmlformats.org/officeDocument/2006/relationships/image" Target="../media/image895.emf"/><Relationship Id="rId3" Type="http://schemas.openxmlformats.org/officeDocument/2006/relationships/oleObject" Target="../embeddings/oleObject868.bin"/><Relationship Id="rId21" Type="http://schemas.openxmlformats.org/officeDocument/2006/relationships/oleObject" Target="../embeddings/oleObject877.bin"/><Relationship Id="rId7" Type="http://schemas.openxmlformats.org/officeDocument/2006/relationships/oleObject" Target="../embeddings/oleObject870.bin"/><Relationship Id="rId12" Type="http://schemas.openxmlformats.org/officeDocument/2006/relationships/image" Target="../media/image892.emf"/><Relationship Id="rId17" Type="http://schemas.openxmlformats.org/officeDocument/2006/relationships/oleObject" Target="../embeddings/oleObject87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94.emf"/><Relationship Id="rId20" Type="http://schemas.openxmlformats.org/officeDocument/2006/relationships/image" Target="../media/image896.emf"/><Relationship Id="rId1" Type="http://schemas.openxmlformats.org/officeDocument/2006/relationships/vmlDrawing" Target="../drawings/vmlDrawing93.vml"/><Relationship Id="rId6" Type="http://schemas.openxmlformats.org/officeDocument/2006/relationships/image" Target="../media/image889.emf"/><Relationship Id="rId11" Type="http://schemas.openxmlformats.org/officeDocument/2006/relationships/oleObject" Target="../embeddings/oleObject872.bin"/><Relationship Id="rId24" Type="http://schemas.openxmlformats.org/officeDocument/2006/relationships/image" Target="../media/image898.emf"/><Relationship Id="rId5" Type="http://schemas.openxmlformats.org/officeDocument/2006/relationships/oleObject" Target="../embeddings/oleObject869.bin"/><Relationship Id="rId15" Type="http://schemas.openxmlformats.org/officeDocument/2006/relationships/oleObject" Target="../embeddings/oleObject874.bin"/><Relationship Id="rId23" Type="http://schemas.openxmlformats.org/officeDocument/2006/relationships/oleObject" Target="../embeddings/oleObject878.bin"/><Relationship Id="rId10" Type="http://schemas.openxmlformats.org/officeDocument/2006/relationships/image" Target="../media/image891.emf"/><Relationship Id="rId19" Type="http://schemas.openxmlformats.org/officeDocument/2006/relationships/oleObject" Target="../embeddings/oleObject876.bin"/><Relationship Id="rId4" Type="http://schemas.openxmlformats.org/officeDocument/2006/relationships/image" Target="../media/image888.emf"/><Relationship Id="rId9" Type="http://schemas.openxmlformats.org/officeDocument/2006/relationships/oleObject" Target="../embeddings/oleObject871.bin"/><Relationship Id="rId14" Type="http://schemas.openxmlformats.org/officeDocument/2006/relationships/image" Target="../media/image893.emf"/><Relationship Id="rId22" Type="http://schemas.openxmlformats.org/officeDocument/2006/relationships/image" Target="../media/image89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4"/>
          <p:cNvSpPr txBox="1">
            <a:spLocks noChangeArrowheads="1"/>
          </p:cNvSpPr>
          <p:nvPr/>
        </p:nvSpPr>
        <p:spPr bwMode="auto">
          <a:xfrm>
            <a:off x="900113" y="203200"/>
            <a:ext cx="72723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第三章 离散傅里叶变换（</a:t>
            </a:r>
            <a:r>
              <a:rPr lang="en-US" altLang="zh-CN" sz="3600" dirty="0">
                <a:latin typeface="+mn-lt"/>
                <a:ea typeface="楷体" panose="02010609060101010101" pitchFamily="49" charset="-122"/>
              </a:rPr>
              <a:t>DFT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sp>
        <p:nvSpPr>
          <p:cNvPr id="2051" name="Text Box 11"/>
          <p:cNvSpPr txBox="1">
            <a:spLocks noChangeArrowheads="1"/>
          </p:cNvSpPr>
          <p:nvPr/>
        </p:nvSpPr>
        <p:spPr bwMode="auto">
          <a:xfrm>
            <a:off x="2484438" y="793750"/>
            <a:ext cx="4679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/>
              <a:t> ( </a:t>
            </a:r>
            <a:r>
              <a:rPr lang="en-US" altLang="zh-CN" sz="2400">
                <a:solidFill>
                  <a:srgbClr val="FFFF00"/>
                </a:solidFill>
              </a:rPr>
              <a:t>D</a:t>
            </a:r>
            <a:r>
              <a:rPr lang="en-US" altLang="zh-CN" sz="2400"/>
              <a:t>iscrete </a:t>
            </a:r>
            <a:r>
              <a:rPr lang="en-US" altLang="zh-CN" sz="2400">
                <a:solidFill>
                  <a:srgbClr val="FFFF00"/>
                </a:solidFill>
              </a:rPr>
              <a:t>F</a:t>
            </a:r>
            <a:r>
              <a:rPr lang="en-US" altLang="zh-CN" sz="2400"/>
              <a:t>ourier </a:t>
            </a:r>
            <a:r>
              <a:rPr lang="en-US" altLang="zh-CN" sz="2400">
                <a:solidFill>
                  <a:srgbClr val="FFFF00"/>
                </a:solidFill>
              </a:rPr>
              <a:t>T</a:t>
            </a:r>
            <a:r>
              <a:rPr lang="en-US" altLang="zh-CN" sz="2400"/>
              <a:t>ransform )</a:t>
            </a:r>
          </a:p>
        </p:txBody>
      </p:sp>
      <p:sp>
        <p:nvSpPr>
          <p:cNvPr id="2052" name="Text Box 13"/>
          <p:cNvSpPr txBox="1">
            <a:spLocks noChangeArrowheads="1"/>
          </p:cNvSpPr>
          <p:nvPr/>
        </p:nvSpPr>
        <p:spPr bwMode="auto">
          <a:xfrm>
            <a:off x="314325" y="1700213"/>
            <a:ext cx="65516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  <a:hlinkClick r:id="rId3" action="ppaction://hlinksldjump"/>
              </a:rPr>
              <a:t>§3-1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傅里叶变换的几种可能形式</a:t>
            </a:r>
          </a:p>
        </p:txBody>
      </p:sp>
      <p:sp>
        <p:nvSpPr>
          <p:cNvPr id="2053" name="Text Box 14"/>
          <p:cNvSpPr txBox="1">
            <a:spLocks noChangeArrowheads="1"/>
          </p:cNvSpPr>
          <p:nvPr/>
        </p:nvSpPr>
        <p:spPr bwMode="auto">
          <a:xfrm>
            <a:off x="314325" y="2335213"/>
            <a:ext cx="70564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  <a:hlinkClick r:id="rId4" action="ppaction://hlinksldjump"/>
              </a:rPr>
              <a:t>§3-2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周期序列的离散傅里叶级数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DFS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</p:txBody>
      </p:sp>
      <p:sp>
        <p:nvSpPr>
          <p:cNvPr id="2054" name="Text Box 16"/>
          <p:cNvSpPr txBox="1">
            <a:spLocks noChangeArrowheads="1"/>
          </p:cNvSpPr>
          <p:nvPr/>
        </p:nvSpPr>
        <p:spPr bwMode="auto">
          <a:xfrm>
            <a:off x="314325" y="3013075"/>
            <a:ext cx="85677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  <a:hlinkClick r:id="rId5" action="ppaction://hlinksldjump"/>
              </a:rPr>
              <a:t>§3-3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离散傅里叶变换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有限长序列的离散频域表示</a:t>
            </a:r>
          </a:p>
        </p:txBody>
      </p:sp>
      <p:sp>
        <p:nvSpPr>
          <p:cNvPr id="2055" name="Text Box 17"/>
          <p:cNvSpPr txBox="1">
            <a:spLocks noChangeArrowheads="1"/>
          </p:cNvSpPr>
          <p:nvPr/>
        </p:nvSpPr>
        <p:spPr bwMode="auto">
          <a:xfrm>
            <a:off x="323850" y="3617913"/>
            <a:ext cx="5543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  <a:hlinkClick r:id="rId6" action="ppaction://hlinksldjump"/>
              </a:rPr>
              <a:t>§3-4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离散傅里叶变换的性质</a:t>
            </a:r>
          </a:p>
        </p:txBody>
      </p:sp>
      <p:sp>
        <p:nvSpPr>
          <p:cNvPr id="2056" name="Text Box 18"/>
          <p:cNvSpPr txBox="1">
            <a:spLocks noChangeArrowheads="1"/>
          </p:cNvSpPr>
          <p:nvPr/>
        </p:nvSpPr>
        <p:spPr bwMode="auto">
          <a:xfrm>
            <a:off x="309563" y="4222750"/>
            <a:ext cx="57737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  <a:hlinkClick r:id="rId7" action="ppaction://hlinksldjump"/>
              </a:rPr>
              <a:t>§3-5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频域抽样理论</a:t>
            </a:r>
          </a:p>
        </p:txBody>
      </p:sp>
      <p:sp>
        <p:nvSpPr>
          <p:cNvPr id="2057" name="Text Box 19"/>
          <p:cNvSpPr txBox="1">
            <a:spLocks noChangeArrowheads="1"/>
          </p:cNvSpPr>
          <p:nvPr/>
        </p:nvSpPr>
        <p:spPr bwMode="auto">
          <a:xfrm>
            <a:off x="309563" y="4811713"/>
            <a:ext cx="8655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  <a:hlinkClick r:id="rId8" action="ppaction://hlinksldjump"/>
              </a:rPr>
              <a:t>§3-6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利用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DFT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计算模拟信号的傅里叶变换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级数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</p:txBody>
      </p:sp>
      <p:sp>
        <p:nvSpPr>
          <p:cNvPr id="2058" name="Text Box 21"/>
          <p:cNvSpPr txBox="1">
            <a:spLocks noChangeArrowheads="1"/>
          </p:cNvSpPr>
          <p:nvPr/>
        </p:nvSpPr>
        <p:spPr bwMode="auto">
          <a:xfrm>
            <a:off x="7308850" y="981075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dirty="0">
                <a:hlinkClick r:id="rId9" action="ppaction://hlinksldjump"/>
              </a:rPr>
              <a:t>No.2</a:t>
            </a:r>
            <a:endParaRPr lang="en-US" altLang="zh-CN" sz="2400" dirty="0"/>
          </a:p>
        </p:txBody>
      </p:sp>
      <p:sp>
        <p:nvSpPr>
          <p:cNvPr id="2059" name="Text Box 22"/>
          <p:cNvSpPr txBox="1">
            <a:spLocks noChangeArrowheads="1"/>
          </p:cNvSpPr>
          <p:nvPr/>
        </p:nvSpPr>
        <p:spPr bwMode="auto">
          <a:xfrm>
            <a:off x="7308850" y="1447800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dirty="0">
                <a:solidFill>
                  <a:srgbClr val="FFFF00"/>
                </a:solidFill>
                <a:hlinkClick r:id="rId10" action="ppaction://hlinksldjump"/>
              </a:rPr>
              <a:t>No.3</a:t>
            </a:r>
            <a:endParaRPr lang="en-US" altLang="zh-CN" sz="2400" dirty="0">
              <a:solidFill>
                <a:srgbClr val="FFFF00"/>
              </a:solidFill>
            </a:endParaRPr>
          </a:p>
        </p:txBody>
      </p:sp>
      <p:sp>
        <p:nvSpPr>
          <p:cNvPr id="2060" name="Text Box 23"/>
          <p:cNvSpPr txBox="1">
            <a:spLocks noChangeArrowheads="1"/>
          </p:cNvSpPr>
          <p:nvPr/>
        </p:nvSpPr>
        <p:spPr bwMode="auto">
          <a:xfrm>
            <a:off x="7308850" y="1951038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dirty="0">
                <a:hlinkClick r:id="rId11" action="ppaction://hlinksldjump"/>
              </a:rPr>
              <a:t>No.4</a:t>
            </a:r>
            <a:endParaRPr lang="en-US" altLang="zh-CN" sz="2400" dirty="0"/>
          </a:p>
        </p:txBody>
      </p:sp>
      <p:sp>
        <p:nvSpPr>
          <p:cNvPr id="2061" name="Text Box 24"/>
          <p:cNvSpPr txBox="1">
            <a:spLocks noChangeArrowheads="1"/>
          </p:cNvSpPr>
          <p:nvPr/>
        </p:nvSpPr>
        <p:spPr bwMode="auto">
          <a:xfrm>
            <a:off x="7308850" y="2395538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dirty="0">
                <a:hlinkClick r:id="rId12" action="ppaction://hlinksldjump"/>
              </a:rPr>
              <a:t>No.5</a:t>
            </a:r>
            <a:endParaRPr lang="en-US" altLang="zh-CN" sz="2400" dirty="0"/>
          </a:p>
        </p:txBody>
      </p:sp>
      <p:graphicFrame>
        <p:nvGraphicFramePr>
          <p:cNvPr id="2062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24955"/>
              </p:ext>
            </p:extLst>
          </p:nvPr>
        </p:nvGraphicFramePr>
        <p:xfrm>
          <a:off x="8018462" y="2480470"/>
          <a:ext cx="454025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" name="公式" r:id="rId13" imgW="142794" imgH="95191" progId="Equation.3">
                  <p:embed/>
                </p:oleObj>
              </mc:Choice>
              <mc:Fallback>
                <p:oleObj name="公式" r:id="rId13" imgW="142794" imgH="95191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8462" y="2480470"/>
                        <a:ext cx="454025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466725" y="333375"/>
            <a:ext cx="7200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各种傅里叶变换中信号和频谱的关系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1878013" y="1901825"/>
            <a:ext cx="2952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连续   ←→</a:t>
            </a:r>
          </a:p>
        </p:txBody>
      </p:sp>
      <p:sp>
        <p:nvSpPr>
          <p:cNvPr id="32814" name="Rectangle 46"/>
          <p:cNvSpPr>
            <a:spLocks noChangeArrowheads="1"/>
          </p:cNvSpPr>
          <p:nvPr/>
        </p:nvSpPr>
        <p:spPr bwMode="auto">
          <a:xfrm>
            <a:off x="1878013" y="1279525"/>
            <a:ext cx="2952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离散   ←→ </a:t>
            </a:r>
          </a:p>
        </p:txBody>
      </p:sp>
      <p:sp>
        <p:nvSpPr>
          <p:cNvPr id="32815" name="Text Box 47"/>
          <p:cNvSpPr txBox="1">
            <a:spLocks noChangeArrowheads="1"/>
          </p:cNvSpPr>
          <p:nvPr/>
        </p:nvSpPr>
        <p:spPr bwMode="auto">
          <a:xfrm>
            <a:off x="1042988" y="3282950"/>
            <a:ext cx="52562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一个域的周期 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=</a:t>
            </a:r>
          </a:p>
        </p:txBody>
      </p:sp>
      <p:grpSp>
        <p:nvGrpSpPr>
          <p:cNvPr id="32824" name="Group 56"/>
          <p:cNvGrpSpPr>
            <a:grpSpLocks/>
          </p:cNvGrpSpPr>
          <p:nvPr/>
        </p:nvGrpSpPr>
        <p:grpSpPr bwMode="auto">
          <a:xfrm>
            <a:off x="4238625" y="3068638"/>
            <a:ext cx="4103688" cy="1022350"/>
            <a:chOff x="2606" y="1933"/>
            <a:chExt cx="2585" cy="644"/>
          </a:xfrm>
        </p:grpSpPr>
        <p:sp>
          <p:nvSpPr>
            <p:cNvPr id="12298" name="Line 48"/>
            <p:cNvSpPr>
              <a:spLocks noChangeShapeType="1"/>
            </p:cNvSpPr>
            <p:nvPr/>
          </p:nvSpPr>
          <p:spPr bwMode="auto">
            <a:xfrm>
              <a:off x="2681" y="2250"/>
              <a:ext cx="23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299" name="Text Box 49"/>
            <p:cNvSpPr txBox="1">
              <a:spLocks noChangeArrowheads="1"/>
            </p:cNvSpPr>
            <p:nvPr/>
          </p:nvSpPr>
          <p:spPr bwMode="auto">
            <a:xfrm>
              <a:off x="2606" y="2250"/>
              <a:ext cx="258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另一个域两取样点间隔</a:t>
              </a:r>
            </a:p>
          </p:txBody>
        </p:sp>
        <p:graphicFrame>
          <p:nvGraphicFramePr>
            <p:cNvPr id="12300" name="Object 51"/>
            <p:cNvGraphicFramePr>
              <a:graphicFrameLocks noChangeAspect="1"/>
            </p:cNvGraphicFramePr>
            <p:nvPr/>
          </p:nvGraphicFramePr>
          <p:xfrm>
            <a:off x="3552" y="1933"/>
            <a:ext cx="383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05" name="公式" r:id="rId3" imgW="180841" imgH="133174" progId="Equation.3">
                    <p:embed/>
                  </p:oleObj>
                </mc:Choice>
                <mc:Fallback>
                  <p:oleObj name="公式" r:id="rId3" imgW="180841" imgH="133174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1933"/>
                          <a:ext cx="383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821" name="Text Box 53"/>
          <p:cNvSpPr txBox="1">
            <a:spLocks noChangeArrowheads="1"/>
          </p:cNvSpPr>
          <p:nvPr/>
        </p:nvSpPr>
        <p:spPr bwMode="auto">
          <a:xfrm>
            <a:off x="1042988" y="1296988"/>
            <a:ext cx="647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1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  <p:sp>
        <p:nvSpPr>
          <p:cNvPr id="32822" name="Text Box 54"/>
          <p:cNvSpPr txBox="1">
            <a:spLocks noChangeArrowheads="1"/>
          </p:cNvSpPr>
          <p:nvPr/>
        </p:nvSpPr>
        <p:spPr bwMode="auto">
          <a:xfrm>
            <a:off x="4427538" y="1912938"/>
            <a:ext cx="26654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非周期性</a:t>
            </a:r>
          </a:p>
        </p:txBody>
      </p:sp>
      <p:sp>
        <p:nvSpPr>
          <p:cNvPr id="32823" name="Rectangle 55"/>
          <p:cNvSpPr>
            <a:spLocks noChangeArrowheads="1"/>
          </p:cNvSpPr>
          <p:nvPr/>
        </p:nvSpPr>
        <p:spPr bwMode="auto">
          <a:xfrm>
            <a:off x="4608513" y="1270000"/>
            <a:ext cx="24114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周期性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/>
      <p:bldP spid="32774" grpId="0"/>
      <p:bldP spid="32814" grpId="0"/>
      <p:bldP spid="32815" grpId="0"/>
      <p:bldP spid="32821" grpId="0"/>
      <p:bldP spid="32822" grpId="0"/>
      <p:bldP spid="3282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0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568195"/>
              </p:ext>
            </p:extLst>
          </p:nvPr>
        </p:nvGraphicFramePr>
        <p:xfrm>
          <a:off x="644525" y="2481263"/>
          <a:ext cx="1190625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82" name="公式" r:id="rId3" imgW="457034" imgH="381234" progId="Equation.3">
                  <p:embed/>
                </p:oleObj>
              </mc:Choice>
              <mc:Fallback>
                <p:oleObj name="公式" r:id="rId3" imgW="457034" imgH="38123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" y="2481263"/>
                        <a:ext cx="1190625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8053" name="Group 5"/>
          <p:cNvGrpSpPr>
            <a:grpSpLocks/>
          </p:cNvGrpSpPr>
          <p:nvPr/>
        </p:nvGrpSpPr>
        <p:grpSpPr bwMode="auto">
          <a:xfrm>
            <a:off x="2124075" y="2727325"/>
            <a:ext cx="3638550" cy="539750"/>
            <a:chOff x="1949" y="3294"/>
            <a:chExt cx="2292" cy="340"/>
          </a:xfrm>
        </p:grpSpPr>
        <p:sp>
          <p:nvSpPr>
            <p:cNvPr id="100364" name="Text Box 6"/>
            <p:cNvSpPr txBox="1">
              <a:spLocks noChangeArrowheads="1"/>
            </p:cNvSpPr>
            <p:nvPr/>
          </p:nvSpPr>
          <p:spPr bwMode="auto">
            <a:xfrm>
              <a:off x="2109" y="3294"/>
              <a:ext cx="21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信号的实际长度</a:t>
              </a:r>
            </a:p>
          </p:txBody>
        </p:sp>
        <p:graphicFrame>
          <p:nvGraphicFramePr>
            <p:cNvPr id="100365" name="Object 7"/>
            <p:cNvGraphicFramePr>
              <a:graphicFrameLocks noChangeAspect="1"/>
            </p:cNvGraphicFramePr>
            <p:nvPr/>
          </p:nvGraphicFramePr>
          <p:xfrm>
            <a:off x="1949" y="3294"/>
            <a:ext cx="243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783" name="公式" r:id="rId5" imgW="114141" imgH="181004" progId="Equation.3">
                    <p:embed/>
                  </p:oleObj>
                </mc:Choice>
                <mc:Fallback>
                  <p:oleObj name="公式" r:id="rId5" imgW="114141" imgH="181004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9" y="3294"/>
                          <a:ext cx="243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8056" name="Text Box 8"/>
          <p:cNvSpPr txBox="1">
            <a:spLocks noChangeArrowheads="1"/>
          </p:cNvSpPr>
          <p:nvPr/>
        </p:nvSpPr>
        <p:spPr bwMode="auto">
          <a:xfrm>
            <a:off x="323850" y="260350"/>
            <a:ext cx="50403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、提高频率分辨力的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7" action="ppaction://hlinksldjump"/>
              </a:rPr>
              <a:t>方法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5805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904328"/>
              </p:ext>
            </p:extLst>
          </p:nvPr>
        </p:nvGraphicFramePr>
        <p:xfrm>
          <a:off x="336550" y="1204913"/>
          <a:ext cx="1189038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84" name="公式" r:id="rId8" imgW="457034" imgH="342783" progId="Equation.3">
                  <p:embed/>
                </p:oleObj>
              </mc:Choice>
              <mc:Fallback>
                <p:oleObj name="公式" r:id="rId8" imgW="457034" imgH="34278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1204913"/>
                        <a:ext cx="1189038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173786"/>
              </p:ext>
            </p:extLst>
          </p:nvPr>
        </p:nvGraphicFramePr>
        <p:xfrm>
          <a:off x="1619250" y="1119188"/>
          <a:ext cx="503238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85" name="公式" r:id="rId10" imgW="142794" imgH="409370" progId="Equation.3">
                  <p:embed/>
                </p:oleObj>
              </mc:Choice>
              <mc:Fallback>
                <p:oleObj name="公式" r:id="rId10" imgW="142794" imgH="40937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119188"/>
                        <a:ext cx="503238" cy="121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59" name="Text Box 11"/>
          <p:cNvSpPr txBox="1">
            <a:spLocks noChangeArrowheads="1"/>
          </p:cNvSpPr>
          <p:nvPr/>
        </p:nvSpPr>
        <p:spPr bwMode="auto">
          <a:xfrm>
            <a:off x="1908175" y="1773238"/>
            <a:ext cx="6624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增加信号实际长度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提高</a:t>
            </a: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物理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分辨力</a:t>
            </a:r>
          </a:p>
        </p:txBody>
      </p:sp>
      <p:sp>
        <p:nvSpPr>
          <p:cNvPr id="258060" name="Text Box 12"/>
          <p:cNvSpPr txBox="1">
            <a:spLocks noChangeArrowheads="1"/>
          </p:cNvSpPr>
          <p:nvPr/>
        </p:nvSpPr>
        <p:spPr bwMode="auto">
          <a:xfrm>
            <a:off x="1916113" y="1052513"/>
            <a:ext cx="2295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时域补零</a:t>
            </a:r>
          </a:p>
        </p:txBody>
      </p:sp>
      <p:sp>
        <p:nvSpPr>
          <p:cNvPr id="258061" name="Text Box 13"/>
          <p:cNvSpPr txBox="1">
            <a:spLocks noChangeArrowheads="1"/>
          </p:cNvSpPr>
          <p:nvPr/>
        </p:nvSpPr>
        <p:spPr bwMode="auto">
          <a:xfrm>
            <a:off x="4283075" y="1055688"/>
            <a:ext cx="35290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提高</a:t>
            </a: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分辨力</a:t>
            </a:r>
          </a:p>
        </p:txBody>
      </p:sp>
      <p:sp>
        <p:nvSpPr>
          <p:cNvPr id="258063" name="Text Box 15"/>
          <p:cNvSpPr txBox="1">
            <a:spLocks noChangeArrowheads="1"/>
          </p:cNvSpPr>
          <p:nvPr/>
        </p:nvSpPr>
        <p:spPr bwMode="auto">
          <a:xfrm>
            <a:off x="3548063" y="1052513"/>
            <a:ext cx="15414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错</a:t>
            </a:r>
            <a:r>
              <a:rPr lang="zh-CN" altLang="en-US" sz="2800" i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！</a:t>
            </a:r>
          </a:p>
        </p:txBody>
      </p:sp>
      <p:sp>
        <p:nvSpPr>
          <p:cNvPr id="258064" name="Text Box 16"/>
          <p:cNvSpPr txBox="1">
            <a:spLocks noChangeArrowheads="1"/>
          </p:cNvSpPr>
          <p:nvPr/>
        </p:nvSpPr>
        <p:spPr bwMode="auto">
          <a:xfrm>
            <a:off x="7885113" y="5949950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ea typeface="楷体_GB2312" pitchFamily="49" charset="-122"/>
                <a:hlinkClick r:id="rId12" action="ppaction://hlinksldjump"/>
              </a:rPr>
              <a:t>END</a:t>
            </a:r>
            <a:endParaRPr lang="en-US" altLang="zh-CN" sz="2400"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8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8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8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8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8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8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8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8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8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8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56" grpId="0"/>
      <p:bldP spid="258059" grpId="0"/>
      <p:bldP spid="258060" grpId="0"/>
      <p:bldP spid="258061" grpId="0"/>
      <p:bldP spid="258063" grpId="0"/>
      <p:bldP spid="25806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213" name="Group 101"/>
          <p:cNvGrpSpPr>
            <a:grpSpLocks/>
          </p:cNvGrpSpPr>
          <p:nvPr/>
        </p:nvGrpSpPr>
        <p:grpSpPr bwMode="auto">
          <a:xfrm>
            <a:off x="4703763" y="2179638"/>
            <a:ext cx="4287837" cy="1701800"/>
            <a:chOff x="3037" y="1373"/>
            <a:chExt cx="2701" cy="1072"/>
          </a:xfrm>
        </p:grpSpPr>
        <p:grpSp>
          <p:nvGrpSpPr>
            <p:cNvPr id="101452" name="Group 129"/>
            <p:cNvGrpSpPr>
              <a:grpSpLocks/>
            </p:cNvGrpSpPr>
            <p:nvPr/>
          </p:nvGrpSpPr>
          <p:grpSpPr bwMode="auto">
            <a:xfrm>
              <a:off x="3119" y="1590"/>
              <a:ext cx="2269" cy="826"/>
              <a:chOff x="3198" y="1742"/>
              <a:chExt cx="2269" cy="826"/>
            </a:xfrm>
          </p:grpSpPr>
          <p:sp>
            <p:nvSpPr>
              <p:cNvPr id="101458" name="Freeform 107"/>
              <p:cNvSpPr>
                <a:spLocks/>
              </p:cNvSpPr>
              <p:nvPr/>
            </p:nvSpPr>
            <p:spPr bwMode="auto">
              <a:xfrm>
                <a:off x="4332" y="1742"/>
                <a:ext cx="1135" cy="826"/>
              </a:xfrm>
              <a:custGeom>
                <a:avLst/>
                <a:gdLst>
                  <a:gd name="T0" fmla="*/ 0 w 1135"/>
                  <a:gd name="T1" fmla="*/ 18 h 826"/>
                  <a:gd name="T2" fmla="*/ 66 w 1135"/>
                  <a:gd name="T3" fmla="*/ 113 h 826"/>
                  <a:gd name="T4" fmla="*/ 226 w 1135"/>
                  <a:gd name="T5" fmla="*/ 699 h 826"/>
                  <a:gd name="T6" fmla="*/ 322 w 1135"/>
                  <a:gd name="T7" fmla="*/ 826 h 826"/>
                  <a:gd name="T8" fmla="*/ 453 w 1135"/>
                  <a:gd name="T9" fmla="*/ 699 h 826"/>
                  <a:gd name="T10" fmla="*/ 559 w 1135"/>
                  <a:gd name="T11" fmla="*/ 616 h 826"/>
                  <a:gd name="T12" fmla="*/ 680 w 1135"/>
                  <a:gd name="T13" fmla="*/ 699 h 826"/>
                  <a:gd name="T14" fmla="*/ 770 w 1135"/>
                  <a:gd name="T15" fmla="*/ 762 h 826"/>
                  <a:gd name="T16" fmla="*/ 907 w 1135"/>
                  <a:gd name="T17" fmla="*/ 698 h 826"/>
                  <a:gd name="T18" fmla="*/ 998 w 1135"/>
                  <a:gd name="T19" fmla="*/ 643 h 826"/>
                  <a:gd name="T20" fmla="*/ 1135 w 1135"/>
                  <a:gd name="T21" fmla="*/ 698 h 82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135"/>
                  <a:gd name="T34" fmla="*/ 0 h 826"/>
                  <a:gd name="T35" fmla="*/ 1135 w 1135"/>
                  <a:gd name="T36" fmla="*/ 826 h 82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135" h="826">
                    <a:moveTo>
                      <a:pt x="0" y="18"/>
                    </a:moveTo>
                    <a:cubicBezTo>
                      <a:pt x="11" y="34"/>
                      <a:pt x="28" y="0"/>
                      <a:pt x="66" y="113"/>
                    </a:cubicBezTo>
                    <a:cubicBezTo>
                      <a:pt x="104" y="226"/>
                      <a:pt x="183" y="580"/>
                      <a:pt x="226" y="699"/>
                    </a:cubicBezTo>
                    <a:cubicBezTo>
                      <a:pt x="269" y="818"/>
                      <a:pt x="284" y="826"/>
                      <a:pt x="322" y="826"/>
                    </a:cubicBezTo>
                    <a:cubicBezTo>
                      <a:pt x="360" y="826"/>
                      <a:pt x="414" y="734"/>
                      <a:pt x="453" y="699"/>
                    </a:cubicBezTo>
                    <a:cubicBezTo>
                      <a:pt x="492" y="664"/>
                      <a:pt x="521" y="616"/>
                      <a:pt x="559" y="616"/>
                    </a:cubicBezTo>
                    <a:cubicBezTo>
                      <a:pt x="597" y="616"/>
                      <a:pt x="645" y="675"/>
                      <a:pt x="680" y="699"/>
                    </a:cubicBezTo>
                    <a:cubicBezTo>
                      <a:pt x="715" y="723"/>
                      <a:pt x="732" y="762"/>
                      <a:pt x="770" y="762"/>
                    </a:cubicBezTo>
                    <a:cubicBezTo>
                      <a:pt x="808" y="762"/>
                      <a:pt x="869" y="718"/>
                      <a:pt x="907" y="698"/>
                    </a:cubicBezTo>
                    <a:cubicBezTo>
                      <a:pt x="945" y="678"/>
                      <a:pt x="960" y="643"/>
                      <a:pt x="998" y="643"/>
                    </a:cubicBezTo>
                    <a:cubicBezTo>
                      <a:pt x="1036" y="643"/>
                      <a:pt x="1107" y="687"/>
                      <a:pt x="1135" y="698"/>
                    </a:cubicBezTo>
                  </a:path>
                </a:pathLst>
              </a:cu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59" name="Freeform 108"/>
              <p:cNvSpPr>
                <a:spLocks/>
              </p:cNvSpPr>
              <p:nvPr/>
            </p:nvSpPr>
            <p:spPr bwMode="auto">
              <a:xfrm flipH="1">
                <a:off x="3198" y="1742"/>
                <a:ext cx="1135" cy="826"/>
              </a:xfrm>
              <a:custGeom>
                <a:avLst/>
                <a:gdLst>
                  <a:gd name="T0" fmla="*/ 0 w 1135"/>
                  <a:gd name="T1" fmla="*/ 18 h 826"/>
                  <a:gd name="T2" fmla="*/ 66 w 1135"/>
                  <a:gd name="T3" fmla="*/ 113 h 826"/>
                  <a:gd name="T4" fmla="*/ 226 w 1135"/>
                  <a:gd name="T5" fmla="*/ 699 h 826"/>
                  <a:gd name="T6" fmla="*/ 322 w 1135"/>
                  <a:gd name="T7" fmla="*/ 826 h 826"/>
                  <a:gd name="T8" fmla="*/ 453 w 1135"/>
                  <a:gd name="T9" fmla="*/ 699 h 826"/>
                  <a:gd name="T10" fmla="*/ 559 w 1135"/>
                  <a:gd name="T11" fmla="*/ 616 h 826"/>
                  <a:gd name="T12" fmla="*/ 680 w 1135"/>
                  <a:gd name="T13" fmla="*/ 699 h 826"/>
                  <a:gd name="T14" fmla="*/ 770 w 1135"/>
                  <a:gd name="T15" fmla="*/ 762 h 826"/>
                  <a:gd name="T16" fmla="*/ 907 w 1135"/>
                  <a:gd name="T17" fmla="*/ 698 h 826"/>
                  <a:gd name="T18" fmla="*/ 998 w 1135"/>
                  <a:gd name="T19" fmla="*/ 643 h 826"/>
                  <a:gd name="T20" fmla="*/ 1135 w 1135"/>
                  <a:gd name="T21" fmla="*/ 698 h 82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135"/>
                  <a:gd name="T34" fmla="*/ 0 h 826"/>
                  <a:gd name="T35" fmla="*/ 1135 w 1135"/>
                  <a:gd name="T36" fmla="*/ 826 h 82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135" h="826">
                    <a:moveTo>
                      <a:pt x="0" y="18"/>
                    </a:moveTo>
                    <a:cubicBezTo>
                      <a:pt x="11" y="34"/>
                      <a:pt x="28" y="0"/>
                      <a:pt x="66" y="113"/>
                    </a:cubicBezTo>
                    <a:cubicBezTo>
                      <a:pt x="104" y="226"/>
                      <a:pt x="183" y="580"/>
                      <a:pt x="226" y="699"/>
                    </a:cubicBezTo>
                    <a:cubicBezTo>
                      <a:pt x="269" y="818"/>
                      <a:pt x="284" y="826"/>
                      <a:pt x="322" y="826"/>
                    </a:cubicBezTo>
                    <a:cubicBezTo>
                      <a:pt x="360" y="826"/>
                      <a:pt x="414" y="734"/>
                      <a:pt x="453" y="699"/>
                    </a:cubicBezTo>
                    <a:cubicBezTo>
                      <a:pt x="492" y="664"/>
                      <a:pt x="521" y="616"/>
                      <a:pt x="559" y="616"/>
                    </a:cubicBezTo>
                    <a:cubicBezTo>
                      <a:pt x="597" y="616"/>
                      <a:pt x="645" y="675"/>
                      <a:pt x="680" y="699"/>
                    </a:cubicBezTo>
                    <a:cubicBezTo>
                      <a:pt x="715" y="723"/>
                      <a:pt x="732" y="762"/>
                      <a:pt x="770" y="762"/>
                    </a:cubicBezTo>
                    <a:cubicBezTo>
                      <a:pt x="808" y="762"/>
                      <a:pt x="869" y="718"/>
                      <a:pt x="907" y="698"/>
                    </a:cubicBezTo>
                    <a:cubicBezTo>
                      <a:pt x="945" y="678"/>
                      <a:pt x="960" y="643"/>
                      <a:pt x="998" y="643"/>
                    </a:cubicBezTo>
                    <a:cubicBezTo>
                      <a:pt x="1036" y="643"/>
                      <a:pt x="1107" y="687"/>
                      <a:pt x="1135" y="698"/>
                    </a:cubicBezTo>
                  </a:path>
                </a:pathLst>
              </a:cu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1453" name="Line 96"/>
            <p:cNvSpPr>
              <a:spLocks noChangeShapeType="1"/>
            </p:cNvSpPr>
            <p:nvPr/>
          </p:nvSpPr>
          <p:spPr bwMode="auto">
            <a:xfrm>
              <a:off x="3037" y="2280"/>
              <a:ext cx="249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54" name="Line 97"/>
            <p:cNvSpPr>
              <a:spLocks noChangeShapeType="1"/>
            </p:cNvSpPr>
            <p:nvPr/>
          </p:nvSpPr>
          <p:spPr bwMode="auto">
            <a:xfrm flipV="1">
              <a:off x="4249" y="1373"/>
              <a:ext cx="0" cy="9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1455" name="Object 98"/>
            <p:cNvGraphicFramePr>
              <a:graphicFrameLocks noChangeAspect="1"/>
            </p:cNvGraphicFramePr>
            <p:nvPr/>
          </p:nvGraphicFramePr>
          <p:xfrm>
            <a:off x="5527" y="2197"/>
            <a:ext cx="211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484" name="公式" r:id="rId3" imgW="104747" imgH="95191" progId="Equation.3">
                    <p:embed/>
                  </p:oleObj>
                </mc:Choice>
                <mc:Fallback>
                  <p:oleObj name="公式" r:id="rId3" imgW="104747" imgH="95191" progId="Equation.3">
                    <p:embed/>
                    <p:pic>
                      <p:nvPicPr>
                        <p:cNvPr id="0" name="Object 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27" y="2197"/>
                          <a:ext cx="211" cy="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456" name="Object 110"/>
            <p:cNvGraphicFramePr>
              <a:graphicFrameLocks noChangeAspect="1"/>
            </p:cNvGraphicFramePr>
            <p:nvPr/>
          </p:nvGraphicFramePr>
          <p:xfrm>
            <a:off x="4199" y="2272"/>
            <a:ext cx="12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485" name="公式" r:id="rId5" imgW="76094" imgH="133174" progId="Equation.3">
                    <p:embed/>
                  </p:oleObj>
                </mc:Choice>
                <mc:Fallback>
                  <p:oleObj name="公式" r:id="rId5" imgW="76094" imgH="133174" progId="Equation.3">
                    <p:embed/>
                    <p:pic>
                      <p:nvPicPr>
                        <p:cNvPr id="0" name="Object 1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9" y="2272"/>
                          <a:ext cx="123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457" name="Object 127"/>
            <p:cNvGraphicFramePr>
              <a:graphicFrameLocks noChangeAspect="1"/>
            </p:cNvGraphicFramePr>
            <p:nvPr/>
          </p:nvGraphicFramePr>
          <p:xfrm>
            <a:off x="4390" y="1393"/>
            <a:ext cx="531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486" name="公式" r:id="rId7" imgW="447640" imgH="228834" progId="Equation.3">
                    <p:embed/>
                  </p:oleObj>
                </mc:Choice>
                <mc:Fallback>
                  <p:oleObj name="公式" r:id="rId7" imgW="447640" imgH="228834" progId="Equation.3">
                    <p:embed/>
                    <p:pic>
                      <p:nvPicPr>
                        <p:cNvPr id="0" name="Object 1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0" y="1393"/>
                          <a:ext cx="531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8214" name="Group 102"/>
          <p:cNvGrpSpPr>
            <a:grpSpLocks/>
          </p:cNvGrpSpPr>
          <p:nvPr/>
        </p:nvGrpSpPr>
        <p:grpSpPr bwMode="auto">
          <a:xfrm>
            <a:off x="4716463" y="4056063"/>
            <a:ext cx="4260850" cy="1938337"/>
            <a:chOff x="2971" y="2692"/>
            <a:chExt cx="2684" cy="1221"/>
          </a:xfrm>
        </p:grpSpPr>
        <p:grpSp>
          <p:nvGrpSpPr>
            <p:cNvPr id="101444" name="Group 125"/>
            <p:cNvGrpSpPr>
              <a:grpSpLocks/>
            </p:cNvGrpSpPr>
            <p:nvPr/>
          </p:nvGrpSpPr>
          <p:grpSpPr bwMode="auto">
            <a:xfrm>
              <a:off x="3127" y="2917"/>
              <a:ext cx="2113" cy="921"/>
              <a:chOff x="3272" y="2922"/>
              <a:chExt cx="2113" cy="921"/>
            </a:xfrm>
          </p:grpSpPr>
          <p:sp>
            <p:nvSpPr>
              <p:cNvPr id="101450" name="Freeform 122"/>
              <p:cNvSpPr>
                <a:spLocks/>
              </p:cNvSpPr>
              <p:nvPr/>
            </p:nvSpPr>
            <p:spPr bwMode="auto">
              <a:xfrm>
                <a:off x="4325" y="2927"/>
                <a:ext cx="1060" cy="916"/>
              </a:xfrm>
              <a:custGeom>
                <a:avLst/>
                <a:gdLst>
                  <a:gd name="T0" fmla="*/ 0 w 1060"/>
                  <a:gd name="T1" fmla="*/ 63 h 916"/>
                  <a:gd name="T2" fmla="*/ 45 w 1060"/>
                  <a:gd name="T3" fmla="*/ 81 h 916"/>
                  <a:gd name="T4" fmla="*/ 109 w 1060"/>
                  <a:gd name="T5" fmla="*/ 154 h 916"/>
                  <a:gd name="T6" fmla="*/ 201 w 1060"/>
                  <a:gd name="T7" fmla="*/ 81 h 916"/>
                  <a:gd name="T8" fmla="*/ 301 w 1060"/>
                  <a:gd name="T9" fmla="*/ 145 h 916"/>
                  <a:gd name="T10" fmla="*/ 402 w 1060"/>
                  <a:gd name="T11" fmla="*/ 90 h 916"/>
                  <a:gd name="T12" fmla="*/ 530 w 1060"/>
                  <a:gd name="T13" fmla="*/ 684 h 916"/>
                  <a:gd name="T14" fmla="*/ 621 w 1060"/>
                  <a:gd name="T15" fmla="*/ 904 h 916"/>
                  <a:gd name="T16" fmla="*/ 777 w 1060"/>
                  <a:gd name="T17" fmla="*/ 758 h 916"/>
                  <a:gd name="T18" fmla="*/ 914 w 1060"/>
                  <a:gd name="T19" fmla="*/ 867 h 916"/>
                  <a:gd name="T20" fmla="*/ 1060 w 1060"/>
                  <a:gd name="T21" fmla="*/ 812 h 9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060"/>
                  <a:gd name="T34" fmla="*/ 0 h 916"/>
                  <a:gd name="T35" fmla="*/ 1060 w 1060"/>
                  <a:gd name="T36" fmla="*/ 916 h 9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060" h="916">
                    <a:moveTo>
                      <a:pt x="0" y="63"/>
                    </a:moveTo>
                    <a:cubicBezTo>
                      <a:pt x="7" y="66"/>
                      <a:pt x="27" y="66"/>
                      <a:pt x="45" y="81"/>
                    </a:cubicBezTo>
                    <a:cubicBezTo>
                      <a:pt x="63" y="96"/>
                      <a:pt x="83" y="154"/>
                      <a:pt x="109" y="154"/>
                    </a:cubicBezTo>
                    <a:cubicBezTo>
                      <a:pt x="136" y="155"/>
                      <a:pt x="156" y="73"/>
                      <a:pt x="201" y="81"/>
                    </a:cubicBezTo>
                    <a:cubicBezTo>
                      <a:pt x="238" y="77"/>
                      <a:pt x="268" y="144"/>
                      <a:pt x="301" y="145"/>
                    </a:cubicBezTo>
                    <a:cubicBezTo>
                      <a:pt x="334" y="146"/>
                      <a:pt x="364" y="0"/>
                      <a:pt x="402" y="90"/>
                    </a:cubicBezTo>
                    <a:cubicBezTo>
                      <a:pt x="440" y="180"/>
                      <a:pt x="494" y="548"/>
                      <a:pt x="530" y="684"/>
                    </a:cubicBezTo>
                    <a:cubicBezTo>
                      <a:pt x="566" y="820"/>
                      <a:pt x="580" y="892"/>
                      <a:pt x="621" y="904"/>
                    </a:cubicBezTo>
                    <a:cubicBezTo>
                      <a:pt x="662" y="916"/>
                      <a:pt x="728" y="764"/>
                      <a:pt x="777" y="758"/>
                    </a:cubicBezTo>
                    <a:cubicBezTo>
                      <a:pt x="826" y="752"/>
                      <a:pt x="867" y="858"/>
                      <a:pt x="914" y="867"/>
                    </a:cubicBezTo>
                    <a:cubicBezTo>
                      <a:pt x="961" y="876"/>
                      <a:pt x="1030" y="823"/>
                      <a:pt x="1060" y="812"/>
                    </a:cubicBezTo>
                  </a:path>
                </a:pathLst>
              </a:cu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51" name="Freeform 124"/>
              <p:cNvSpPr>
                <a:spLocks/>
              </p:cNvSpPr>
              <p:nvPr/>
            </p:nvSpPr>
            <p:spPr bwMode="auto">
              <a:xfrm flipH="1">
                <a:off x="3272" y="2922"/>
                <a:ext cx="1060" cy="916"/>
              </a:xfrm>
              <a:custGeom>
                <a:avLst/>
                <a:gdLst>
                  <a:gd name="T0" fmla="*/ 0 w 1060"/>
                  <a:gd name="T1" fmla="*/ 63 h 916"/>
                  <a:gd name="T2" fmla="*/ 45 w 1060"/>
                  <a:gd name="T3" fmla="*/ 81 h 916"/>
                  <a:gd name="T4" fmla="*/ 109 w 1060"/>
                  <a:gd name="T5" fmla="*/ 154 h 916"/>
                  <a:gd name="T6" fmla="*/ 201 w 1060"/>
                  <a:gd name="T7" fmla="*/ 81 h 916"/>
                  <a:gd name="T8" fmla="*/ 301 w 1060"/>
                  <a:gd name="T9" fmla="*/ 145 h 916"/>
                  <a:gd name="T10" fmla="*/ 402 w 1060"/>
                  <a:gd name="T11" fmla="*/ 90 h 916"/>
                  <a:gd name="T12" fmla="*/ 530 w 1060"/>
                  <a:gd name="T13" fmla="*/ 684 h 916"/>
                  <a:gd name="T14" fmla="*/ 621 w 1060"/>
                  <a:gd name="T15" fmla="*/ 904 h 916"/>
                  <a:gd name="T16" fmla="*/ 777 w 1060"/>
                  <a:gd name="T17" fmla="*/ 758 h 916"/>
                  <a:gd name="T18" fmla="*/ 914 w 1060"/>
                  <a:gd name="T19" fmla="*/ 867 h 916"/>
                  <a:gd name="T20" fmla="*/ 1060 w 1060"/>
                  <a:gd name="T21" fmla="*/ 812 h 9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060"/>
                  <a:gd name="T34" fmla="*/ 0 h 916"/>
                  <a:gd name="T35" fmla="*/ 1060 w 1060"/>
                  <a:gd name="T36" fmla="*/ 916 h 9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060" h="916">
                    <a:moveTo>
                      <a:pt x="0" y="63"/>
                    </a:moveTo>
                    <a:cubicBezTo>
                      <a:pt x="7" y="66"/>
                      <a:pt x="27" y="66"/>
                      <a:pt x="45" y="81"/>
                    </a:cubicBezTo>
                    <a:cubicBezTo>
                      <a:pt x="63" y="96"/>
                      <a:pt x="83" y="154"/>
                      <a:pt x="109" y="154"/>
                    </a:cubicBezTo>
                    <a:cubicBezTo>
                      <a:pt x="136" y="155"/>
                      <a:pt x="156" y="73"/>
                      <a:pt x="201" y="81"/>
                    </a:cubicBezTo>
                    <a:cubicBezTo>
                      <a:pt x="238" y="77"/>
                      <a:pt x="268" y="144"/>
                      <a:pt x="301" y="145"/>
                    </a:cubicBezTo>
                    <a:cubicBezTo>
                      <a:pt x="334" y="146"/>
                      <a:pt x="364" y="0"/>
                      <a:pt x="402" y="90"/>
                    </a:cubicBezTo>
                    <a:cubicBezTo>
                      <a:pt x="440" y="180"/>
                      <a:pt x="494" y="548"/>
                      <a:pt x="530" y="684"/>
                    </a:cubicBezTo>
                    <a:cubicBezTo>
                      <a:pt x="566" y="820"/>
                      <a:pt x="580" y="892"/>
                      <a:pt x="621" y="904"/>
                    </a:cubicBezTo>
                    <a:cubicBezTo>
                      <a:pt x="662" y="916"/>
                      <a:pt x="728" y="764"/>
                      <a:pt x="777" y="758"/>
                    </a:cubicBezTo>
                    <a:cubicBezTo>
                      <a:pt x="826" y="752"/>
                      <a:pt x="867" y="858"/>
                      <a:pt x="914" y="867"/>
                    </a:cubicBezTo>
                    <a:cubicBezTo>
                      <a:pt x="961" y="876"/>
                      <a:pt x="1030" y="823"/>
                      <a:pt x="1060" y="812"/>
                    </a:cubicBezTo>
                  </a:path>
                </a:pathLst>
              </a:cu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1445" name="Line 117"/>
            <p:cNvSpPr>
              <a:spLocks noChangeShapeType="1"/>
            </p:cNvSpPr>
            <p:nvPr/>
          </p:nvSpPr>
          <p:spPr bwMode="auto">
            <a:xfrm>
              <a:off x="2971" y="3747"/>
              <a:ext cx="249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46" name="Line 118"/>
            <p:cNvSpPr>
              <a:spLocks noChangeShapeType="1"/>
            </p:cNvSpPr>
            <p:nvPr/>
          </p:nvSpPr>
          <p:spPr bwMode="auto">
            <a:xfrm flipV="1">
              <a:off x="4183" y="2750"/>
              <a:ext cx="0" cy="99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1447" name="Object 119"/>
            <p:cNvGraphicFramePr>
              <a:graphicFrameLocks noChangeAspect="1"/>
            </p:cNvGraphicFramePr>
            <p:nvPr/>
          </p:nvGraphicFramePr>
          <p:xfrm>
            <a:off x="5444" y="3657"/>
            <a:ext cx="211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487" name="公式" r:id="rId9" imgW="104747" imgH="95191" progId="Equation.3">
                    <p:embed/>
                  </p:oleObj>
                </mc:Choice>
                <mc:Fallback>
                  <p:oleObj name="公式" r:id="rId9" imgW="104747" imgH="95191" progId="Equation.3">
                    <p:embed/>
                    <p:pic>
                      <p:nvPicPr>
                        <p:cNvPr id="0" name="Object 1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4" y="3657"/>
                          <a:ext cx="211" cy="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448" name="Object 120"/>
            <p:cNvGraphicFramePr>
              <a:graphicFrameLocks noChangeAspect="1"/>
            </p:cNvGraphicFramePr>
            <p:nvPr/>
          </p:nvGraphicFramePr>
          <p:xfrm>
            <a:off x="4125" y="3740"/>
            <a:ext cx="12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488" name="公式" r:id="rId11" imgW="76094" imgH="133174" progId="Equation.3">
                    <p:embed/>
                  </p:oleObj>
                </mc:Choice>
                <mc:Fallback>
                  <p:oleObj name="公式" r:id="rId11" imgW="76094" imgH="133174" progId="Equation.3">
                    <p:embed/>
                    <p:pic>
                      <p:nvPicPr>
                        <p:cNvPr id="0" name="Object 1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5" y="3740"/>
                          <a:ext cx="123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449" name="Object 128"/>
            <p:cNvGraphicFramePr>
              <a:graphicFrameLocks noChangeAspect="1"/>
            </p:cNvGraphicFramePr>
            <p:nvPr/>
          </p:nvGraphicFramePr>
          <p:xfrm>
            <a:off x="4422" y="2692"/>
            <a:ext cx="654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489" name="公式" r:id="rId13" imgW="561781" imgH="228834" progId="Equation.3">
                    <p:embed/>
                  </p:oleObj>
                </mc:Choice>
                <mc:Fallback>
                  <p:oleObj name="公式" r:id="rId13" imgW="561781" imgH="228834" progId="Equation.3">
                    <p:embed/>
                    <p:pic>
                      <p:nvPicPr>
                        <p:cNvPr id="0" name="Object 1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2" y="2692"/>
                          <a:ext cx="654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8218" name="Group 106"/>
          <p:cNvGrpSpPr>
            <a:grpSpLocks/>
          </p:cNvGrpSpPr>
          <p:nvPr/>
        </p:nvGrpSpPr>
        <p:grpSpPr bwMode="auto">
          <a:xfrm>
            <a:off x="496888" y="2171700"/>
            <a:ext cx="3676650" cy="1701800"/>
            <a:chOff x="337" y="1376"/>
            <a:chExt cx="2316" cy="1072"/>
          </a:xfrm>
        </p:grpSpPr>
        <p:sp>
          <p:nvSpPr>
            <p:cNvPr id="101431" name="Line 31"/>
            <p:cNvSpPr>
              <a:spLocks noChangeShapeType="1"/>
            </p:cNvSpPr>
            <p:nvPr/>
          </p:nvSpPr>
          <p:spPr bwMode="auto">
            <a:xfrm flipV="1">
              <a:off x="337" y="2280"/>
              <a:ext cx="21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32" name="Line 32"/>
            <p:cNvSpPr>
              <a:spLocks noChangeShapeType="1"/>
            </p:cNvSpPr>
            <p:nvPr/>
          </p:nvSpPr>
          <p:spPr bwMode="auto">
            <a:xfrm flipV="1">
              <a:off x="1167" y="1376"/>
              <a:ext cx="0" cy="9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1433" name="Object 33"/>
            <p:cNvGraphicFramePr>
              <a:graphicFrameLocks noChangeAspect="1"/>
            </p:cNvGraphicFramePr>
            <p:nvPr/>
          </p:nvGraphicFramePr>
          <p:xfrm>
            <a:off x="2476" y="2193"/>
            <a:ext cx="177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490" name="公式" r:id="rId15" imgW="76094" imgH="95191" progId="Equation.3">
                    <p:embed/>
                  </p:oleObj>
                </mc:Choice>
                <mc:Fallback>
                  <p:oleObj name="公式" r:id="rId15" imgW="76094" imgH="95191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6" y="2193"/>
                          <a:ext cx="177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434" name="Object 52"/>
            <p:cNvGraphicFramePr>
              <a:graphicFrameLocks noChangeAspect="1"/>
            </p:cNvGraphicFramePr>
            <p:nvPr/>
          </p:nvGraphicFramePr>
          <p:xfrm>
            <a:off x="1235" y="1386"/>
            <a:ext cx="585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491" name="公式" r:id="rId17" imgW="371546" imgH="181004" progId="Equation.3">
                    <p:embed/>
                  </p:oleObj>
                </mc:Choice>
                <mc:Fallback>
                  <p:oleObj name="公式" r:id="rId17" imgW="371546" imgH="181004" progId="Equation.3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5" y="1386"/>
                          <a:ext cx="585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435" name="Object 112"/>
            <p:cNvGraphicFramePr>
              <a:graphicFrameLocks noChangeAspect="1"/>
            </p:cNvGraphicFramePr>
            <p:nvPr/>
          </p:nvGraphicFramePr>
          <p:xfrm>
            <a:off x="1113" y="2275"/>
            <a:ext cx="12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492" name="公式" r:id="rId19" imgW="76094" imgH="133174" progId="Equation.3">
                    <p:embed/>
                  </p:oleObj>
                </mc:Choice>
                <mc:Fallback>
                  <p:oleObj name="公式" r:id="rId19" imgW="76094" imgH="133174" progId="Equation.3">
                    <p:embed/>
                    <p:pic>
                      <p:nvPicPr>
                        <p:cNvPr id="0" name="Object 1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3" y="2275"/>
                          <a:ext cx="123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1436" name="Group 140"/>
            <p:cNvGrpSpPr>
              <a:grpSpLocks/>
            </p:cNvGrpSpPr>
            <p:nvPr/>
          </p:nvGrpSpPr>
          <p:grpSpPr bwMode="auto">
            <a:xfrm>
              <a:off x="1164" y="1876"/>
              <a:ext cx="817" cy="408"/>
              <a:chOff x="1201" y="2024"/>
              <a:chExt cx="817" cy="408"/>
            </a:xfrm>
          </p:grpSpPr>
          <p:sp>
            <p:nvSpPr>
              <p:cNvPr id="101437" name="Line 42"/>
              <p:cNvSpPr>
                <a:spLocks noChangeShapeType="1"/>
              </p:cNvSpPr>
              <p:nvPr/>
            </p:nvSpPr>
            <p:spPr bwMode="auto">
              <a:xfrm flipH="1">
                <a:off x="1201" y="2024"/>
                <a:ext cx="1" cy="40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38" name="Line 53"/>
              <p:cNvSpPr>
                <a:spLocks noChangeShapeType="1"/>
              </p:cNvSpPr>
              <p:nvPr/>
            </p:nvSpPr>
            <p:spPr bwMode="auto">
              <a:xfrm flipH="1">
                <a:off x="1337" y="2024"/>
                <a:ext cx="1" cy="40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39" name="Line 54"/>
              <p:cNvSpPr>
                <a:spLocks noChangeShapeType="1"/>
              </p:cNvSpPr>
              <p:nvPr/>
            </p:nvSpPr>
            <p:spPr bwMode="auto">
              <a:xfrm flipH="1">
                <a:off x="1473" y="2024"/>
                <a:ext cx="1" cy="40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40" name="Line 55"/>
              <p:cNvSpPr>
                <a:spLocks noChangeShapeType="1"/>
              </p:cNvSpPr>
              <p:nvPr/>
            </p:nvSpPr>
            <p:spPr bwMode="auto">
              <a:xfrm flipH="1">
                <a:off x="1609" y="2024"/>
                <a:ext cx="1" cy="40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41" name="Line 56"/>
              <p:cNvSpPr>
                <a:spLocks noChangeShapeType="1"/>
              </p:cNvSpPr>
              <p:nvPr/>
            </p:nvSpPr>
            <p:spPr bwMode="auto">
              <a:xfrm flipH="1">
                <a:off x="1745" y="2024"/>
                <a:ext cx="1" cy="40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42" name="Line 57"/>
              <p:cNvSpPr>
                <a:spLocks noChangeShapeType="1"/>
              </p:cNvSpPr>
              <p:nvPr/>
            </p:nvSpPr>
            <p:spPr bwMode="auto">
              <a:xfrm flipH="1">
                <a:off x="1881" y="2024"/>
                <a:ext cx="1" cy="40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43" name="Line 58"/>
              <p:cNvSpPr>
                <a:spLocks noChangeShapeType="1"/>
              </p:cNvSpPr>
              <p:nvPr/>
            </p:nvSpPr>
            <p:spPr bwMode="auto">
              <a:xfrm flipH="1">
                <a:off x="2017" y="2024"/>
                <a:ext cx="1" cy="40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18219" name="Group 107"/>
          <p:cNvGrpSpPr>
            <a:grpSpLocks/>
          </p:cNvGrpSpPr>
          <p:nvPr/>
        </p:nvGrpSpPr>
        <p:grpSpPr bwMode="auto">
          <a:xfrm>
            <a:off x="547688" y="4167188"/>
            <a:ext cx="3619500" cy="1771650"/>
            <a:chOff x="369" y="2641"/>
            <a:chExt cx="2280" cy="1116"/>
          </a:xfrm>
        </p:grpSpPr>
        <p:sp>
          <p:nvSpPr>
            <p:cNvPr id="101418" name="Line 59"/>
            <p:cNvSpPr>
              <a:spLocks noChangeShapeType="1"/>
            </p:cNvSpPr>
            <p:nvPr/>
          </p:nvSpPr>
          <p:spPr bwMode="auto">
            <a:xfrm flipV="1">
              <a:off x="369" y="3596"/>
              <a:ext cx="208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19" name="Line 60"/>
            <p:cNvSpPr>
              <a:spLocks noChangeShapeType="1"/>
            </p:cNvSpPr>
            <p:nvPr/>
          </p:nvSpPr>
          <p:spPr bwMode="auto">
            <a:xfrm flipV="1">
              <a:off x="1165" y="2692"/>
              <a:ext cx="0" cy="9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1420" name="Object 61"/>
            <p:cNvGraphicFramePr>
              <a:graphicFrameLocks noChangeAspect="1"/>
            </p:cNvGraphicFramePr>
            <p:nvPr/>
          </p:nvGraphicFramePr>
          <p:xfrm>
            <a:off x="2472" y="3508"/>
            <a:ext cx="177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493" name="公式" r:id="rId21" imgW="76094" imgH="95191" progId="Equation.3">
                    <p:embed/>
                  </p:oleObj>
                </mc:Choice>
                <mc:Fallback>
                  <p:oleObj name="公式" r:id="rId21" imgW="76094" imgH="95191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2" y="3508"/>
                          <a:ext cx="177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421" name="Object 80"/>
            <p:cNvGraphicFramePr>
              <a:graphicFrameLocks noChangeAspect="1"/>
            </p:cNvGraphicFramePr>
            <p:nvPr/>
          </p:nvGraphicFramePr>
          <p:xfrm>
            <a:off x="1206" y="2641"/>
            <a:ext cx="610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494" name="公式" r:id="rId23" imgW="342893" imgH="181004" progId="Equation.3">
                    <p:embed/>
                  </p:oleObj>
                </mc:Choice>
                <mc:Fallback>
                  <p:oleObj name="公式" r:id="rId23" imgW="342893" imgH="181004" progId="Equation.3">
                    <p:embed/>
                    <p:pic>
                      <p:nvPicPr>
                        <p:cNvPr id="0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6" y="2641"/>
                          <a:ext cx="610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422" name="Object 113"/>
            <p:cNvGraphicFramePr>
              <a:graphicFrameLocks noChangeAspect="1"/>
            </p:cNvGraphicFramePr>
            <p:nvPr/>
          </p:nvGraphicFramePr>
          <p:xfrm>
            <a:off x="1111" y="3584"/>
            <a:ext cx="12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495" name="公式" r:id="rId25" imgW="76094" imgH="133174" progId="Equation.3">
                    <p:embed/>
                  </p:oleObj>
                </mc:Choice>
                <mc:Fallback>
                  <p:oleObj name="公式" r:id="rId25" imgW="76094" imgH="133174" progId="Equation.3">
                    <p:embed/>
                    <p:pic>
                      <p:nvPicPr>
                        <p:cNvPr id="0" name="Object 1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3584"/>
                          <a:ext cx="123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1423" name="Group 143"/>
            <p:cNvGrpSpPr>
              <a:grpSpLocks/>
            </p:cNvGrpSpPr>
            <p:nvPr/>
          </p:nvGrpSpPr>
          <p:grpSpPr bwMode="auto">
            <a:xfrm>
              <a:off x="1164" y="3087"/>
              <a:ext cx="816" cy="512"/>
              <a:chOff x="1201" y="3281"/>
              <a:chExt cx="816" cy="512"/>
            </a:xfrm>
          </p:grpSpPr>
          <p:sp>
            <p:nvSpPr>
              <p:cNvPr id="101424" name="Line 70"/>
              <p:cNvSpPr>
                <a:spLocks noChangeShapeType="1"/>
              </p:cNvSpPr>
              <p:nvPr/>
            </p:nvSpPr>
            <p:spPr bwMode="auto">
              <a:xfrm flipH="1">
                <a:off x="1201" y="3385"/>
                <a:ext cx="1" cy="40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25" name="Line 71"/>
              <p:cNvSpPr>
                <a:spLocks noChangeShapeType="1"/>
              </p:cNvSpPr>
              <p:nvPr/>
            </p:nvSpPr>
            <p:spPr bwMode="auto">
              <a:xfrm flipH="1">
                <a:off x="1337" y="3412"/>
                <a:ext cx="1" cy="376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26" name="Line 72"/>
              <p:cNvSpPr>
                <a:spLocks noChangeShapeType="1"/>
              </p:cNvSpPr>
              <p:nvPr/>
            </p:nvSpPr>
            <p:spPr bwMode="auto">
              <a:xfrm flipH="1">
                <a:off x="1473" y="3430"/>
                <a:ext cx="1" cy="363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27" name="Line 73"/>
              <p:cNvSpPr>
                <a:spLocks noChangeShapeType="1"/>
              </p:cNvSpPr>
              <p:nvPr/>
            </p:nvSpPr>
            <p:spPr bwMode="auto">
              <a:xfrm>
                <a:off x="1608" y="3418"/>
                <a:ext cx="1" cy="372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28" name="Line 74"/>
              <p:cNvSpPr>
                <a:spLocks noChangeShapeType="1"/>
              </p:cNvSpPr>
              <p:nvPr/>
            </p:nvSpPr>
            <p:spPr bwMode="auto">
              <a:xfrm flipH="1">
                <a:off x="1745" y="3394"/>
                <a:ext cx="1" cy="399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29" name="Line 75"/>
              <p:cNvSpPr>
                <a:spLocks noChangeShapeType="1"/>
              </p:cNvSpPr>
              <p:nvPr/>
            </p:nvSpPr>
            <p:spPr bwMode="auto">
              <a:xfrm flipH="1">
                <a:off x="1881" y="3348"/>
                <a:ext cx="1" cy="444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30" name="Line 76"/>
              <p:cNvSpPr>
                <a:spLocks noChangeShapeType="1"/>
              </p:cNvSpPr>
              <p:nvPr/>
            </p:nvSpPr>
            <p:spPr bwMode="auto">
              <a:xfrm flipH="1">
                <a:off x="2017" y="3281"/>
                <a:ext cx="0" cy="503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18212" name="Group 100"/>
          <p:cNvGrpSpPr>
            <a:grpSpLocks/>
          </p:cNvGrpSpPr>
          <p:nvPr/>
        </p:nvGrpSpPr>
        <p:grpSpPr bwMode="auto">
          <a:xfrm>
            <a:off x="4762500" y="273050"/>
            <a:ext cx="3971925" cy="1689100"/>
            <a:chOff x="3062" y="210"/>
            <a:chExt cx="2502" cy="1064"/>
          </a:xfrm>
        </p:grpSpPr>
        <p:sp>
          <p:nvSpPr>
            <p:cNvPr id="101410" name="Line 81"/>
            <p:cNvSpPr>
              <a:spLocks noChangeShapeType="1"/>
            </p:cNvSpPr>
            <p:nvPr/>
          </p:nvSpPr>
          <p:spPr bwMode="auto">
            <a:xfrm>
              <a:off x="3062" y="1117"/>
              <a:ext cx="23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11" name="Line 82"/>
            <p:cNvSpPr>
              <a:spLocks noChangeShapeType="1"/>
            </p:cNvSpPr>
            <p:nvPr/>
          </p:nvSpPr>
          <p:spPr bwMode="auto">
            <a:xfrm flipV="1">
              <a:off x="4229" y="210"/>
              <a:ext cx="0" cy="9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1412" name="Object 83"/>
            <p:cNvGraphicFramePr>
              <a:graphicFrameLocks noChangeAspect="1"/>
            </p:cNvGraphicFramePr>
            <p:nvPr/>
          </p:nvGraphicFramePr>
          <p:xfrm>
            <a:off x="5362" y="1034"/>
            <a:ext cx="202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496" name="公式" r:id="rId27" imgW="104747" imgH="95191" progId="Equation.3">
                    <p:embed/>
                  </p:oleObj>
                </mc:Choice>
                <mc:Fallback>
                  <p:oleObj name="公式" r:id="rId27" imgW="104747" imgH="95191" progId="Equation.3">
                    <p:embed/>
                    <p:pic>
                      <p:nvPicPr>
                        <p:cNvPr id="0" name="Object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2" y="1034"/>
                          <a:ext cx="202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413" name="Object 109"/>
            <p:cNvGraphicFramePr>
              <a:graphicFrameLocks noChangeAspect="1"/>
            </p:cNvGraphicFramePr>
            <p:nvPr/>
          </p:nvGraphicFramePr>
          <p:xfrm>
            <a:off x="4177" y="1101"/>
            <a:ext cx="12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497" name="公式" r:id="rId29" imgW="76094" imgH="133174" progId="Equation.3">
                    <p:embed/>
                  </p:oleObj>
                </mc:Choice>
                <mc:Fallback>
                  <p:oleObj name="公式" r:id="rId29" imgW="76094" imgH="133174" progId="Equation.3">
                    <p:embed/>
                    <p:pic>
                      <p:nvPicPr>
                        <p:cNvPr id="0" name="Object 1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7" y="1101"/>
                          <a:ext cx="123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414" name="Object 126"/>
            <p:cNvGraphicFramePr>
              <a:graphicFrameLocks noChangeAspect="1"/>
            </p:cNvGraphicFramePr>
            <p:nvPr/>
          </p:nvGraphicFramePr>
          <p:xfrm>
            <a:off x="4657" y="210"/>
            <a:ext cx="558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498" name="公式" r:id="rId31" imgW="476293" imgH="228834" progId="Equation.3">
                    <p:embed/>
                  </p:oleObj>
                </mc:Choice>
                <mc:Fallback>
                  <p:oleObj name="公式" r:id="rId31" imgW="476293" imgH="228834" progId="Equation.3">
                    <p:embed/>
                    <p:pic>
                      <p:nvPicPr>
                        <p:cNvPr id="0" name="Object 1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7" y="210"/>
                          <a:ext cx="558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1415" name="Group 93"/>
            <p:cNvGrpSpPr>
              <a:grpSpLocks/>
            </p:cNvGrpSpPr>
            <p:nvPr/>
          </p:nvGrpSpPr>
          <p:grpSpPr bwMode="auto">
            <a:xfrm>
              <a:off x="3634" y="428"/>
              <a:ext cx="1177" cy="689"/>
              <a:chOff x="3742" y="564"/>
              <a:chExt cx="1177" cy="689"/>
            </a:xfrm>
          </p:grpSpPr>
          <p:sp>
            <p:nvSpPr>
              <p:cNvPr id="101416" name="Freeform 90"/>
              <p:cNvSpPr>
                <a:spLocks/>
              </p:cNvSpPr>
              <p:nvPr/>
            </p:nvSpPr>
            <p:spPr bwMode="auto">
              <a:xfrm>
                <a:off x="4332" y="564"/>
                <a:ext cx="587" cy="689"/>
              </a:xfrm>
              <a:custGeom>
                <a:avLst/>
                <a:gdLst>
                  <a:gd name="T0" fmla="*/ 0 w 587"/>
                  <a:gd name="T1" fmla="*/ 8 h 689"/>
                  <a:gd name="T2" fmla="*/ 136 w 587"/>
                  <a:gd name="T3" fmla="*/ 8 h 689"/>
                  <a:gd name="T4" fmla="*/ 272 w 587"/>
                  <a:gd name="T5" fmla="*/ 8 h 689"/>
                  <a:gd name="T6" fmla="*/ 408 w 587"/>
                  <a:gd name="T7" fmla="*/ 54 h 689"/>
                  <a:gd name="T8" fmla="*/ 486 w 587"/>
                  <a:gd name="T9" fmla="*/ 323 h 689"/>
                  <a:gd name="T10" fmla="*/ 532 w 587"/>
                  <a:gd name="T11" fmla="*/ 515 h 689"/>
                  <a:gd name="T12" fmla="*/ 587 w 587"/>
                  <a:gd name="T13" fmla="*/ 689 h 6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87"/>
                  <a:gd name="T22" fmla="*/ 0 h 689"/>
                  <a:gd name="T23" fmla="*/ 587 w 587"/>
                  <a:gd name="T24" fmla="*/ 689 h 68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87" h="689">
                    <a:moveTo>
                      <a:pt x="0" y="8"/>
                    </a:moveTo>
                    <a:cubicBezTo>
                      <a:pt x="45" y="8"/>
                      <a:pt x="91" y="8"/>
                      <a:pt x="136" y="8"/>
                    </a:cubicBezTo>
                    <a:cubicBezTo>
                      <a:pt x="181" y="8"/>
                      <a:pt x="227" y="0"/>
                      <a:pt x="272" y="8"/>
                    </a:cubicBezTo>
                    <a:cubicBezTo>
                      <a:pt x="317" y="16"/>
                      <a:pt x="372" y="2"/>
                      <a:pt x="408" y="54"/>
                    </a:cubicBezTo>
                    <a:cubicBezTo>
                      <a:pt x="444" y="106"/>
                      <a:pt x="465" y="246"/>
                      <a:pt x="486" y="323"/>
                    </a:cubicBezTo>
                    <a:cubicBezTo>
                      <a:pt x="507" y="400"/>
                      <a:pt x="515" y="454"/>
                      <a:pt x="532" y="515"/>
                    </a:cubicBezTo>
                    <a:cubicBezTo>
                      <a:pt x="549" y="576"/>
                      <a:pt x="576" y="653"/>
                      <a:pt x="587" y="689"/>
                    </a:cubicBezTo>
                  </a:path>
                </a:pathLst>
              </a:cu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17" name="Freeform 92"/>
              <p:cNvSpPr>
                <a:spLocks/>
              </p:cNvSpPr>
              <p:nvPr/>
            </p:nvSpPr>
            <p:spPr bwMode="auto">
              <a:xfrm flipH="1">
                <a:off x="3742" y="564"/>
                <a:ext cx="587" cy="689"/>
              </a:xfrm>
              <a:custGeom>
                <a:avLst/>
                <a:gdLst>
                  <a:gd name="T0" fmla="*/ 0 w 587"/>
                  <a:gd name="T1" fmla="*/ 8 h 689"/>
                  <a:gd name="T2" fmla="*/ 136 w 587"/>
                  <a:gd name="T3" fmla="*/ 8 h 689"/>
                  <a:gd name="T4" fmla="*/ 272 w 587"/>
                  <a:gd name="T5" fmla="*/ 8 h 689"/>
                  <a:gd name="T6" fmla="*/ 408 w 587"/>
                  <a:gd name="T7" fmla="*/ 54 h 689"/>
                  <a:gd name="T8" fmla="*/ 486 w 587"/>
                  <a:gd name="T9" fmla="*/ 323 h 689"/>
                  <a:gd name="T10" fmla="*/ 532 w 587"/>
                  <a:gd name="T11" fmla="*/ 515 h 689"/>
                  <a:gd name="T12" fmla="*/ 587 w 587"/>
                  <a:gd name="T13" fmla="*/ 689 h 6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87"/>
                  <a:gd name="T22" fmla="*/ 0 h 689"/>
                  <a:gd name="T23" fmla="*/ 587 w 587"/>
                  <a:gd name="T24" fmla="*/ 689 h 68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87" h="689">
                    <a:moveTo>
                      <a:pt x="0" y="8"/>
                    </a:moveTo>
                    <a:cubicBezTo>
                      <a:pt x="45" y="8"/>
                      <a:pt x="91" y="8"/>
                      <a:pt x="136" y="8"/>
                    </a:cubicBezTo>
                    <a:cubicBezTo>
                      <a:pt x="181" y="8"/>
                      <a:pt x="227" y="0"/>
                      <a:pt x="272" y="8"/>
                    </a:cubicBezTo>
                    <a:cubicBezTo>
                      <a:pt x="317" y="16"/>
                      <a:pt x="372" y="2"/>
                      <a:pt x="408" y="54"/>
                    </a:cubicBezTo>
                    <a:cubicBezTo>
                      <a:pt x="444" y="106"/>
                      <a:pt x="465" y="246"/>
                      <a:pt x="486" y="323"/>
                    </a:cubicBezTo>
                    <a:cubicBezTo>
                      <a:pt x="507" y="400"/>
                      <a:pt x="515" y="454"/>
                      <a:pt x="532" y="515"/>
                    </a:cubicBezTo>
                    <a:cubicBezTo>
                      <a:pt x="549" y="576"/>
                      <a:pt x="576" y="653"/>
                      <a:pt x="587" y="689"/>
                    </a:cubicBezTo>
                  </a:path>
                </a:pathLst>
              </a:cu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18217" name="Group 105"/>
          <p:cNvGrpSpPr>
            <a:grpSpLocks/>
          </p:cNvGrpSpPr>
          <p:nvPr/>
        </p:nvGrpSpPr>
        <p:grpSpPr bwMode="auto">
          <a:xfrm>
            <a:off x="179388" y="273050"/>
            <a:ext cx="4214812" cy="1731963"/>
            <a:chOff x="137" y="172"/>
            <a:chExt cx="2655" cy="1091"/>
          </a:xfrm>
        </p:grpSpPr>
        <p:sp>
          <p:nvSpPr>
            <p:cNvPr id="101388" name="Line 8"/>
            <p:cNvSpPr>
              <a:spLocks noChangeShapeType="1"/>
            </p:cNvSpPr>
            <p:nvPr/>
          </p:nvSpPr>
          <p:spPr bwMode="auto">
            <a:xfrm>
              <a:off x="137" y="1090"/>
              <a:ext cx="249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389" name="Line 9"/>
            <p:cNvSpPr>
              <a:spLocks noChangeShapeType="1"/>
            </p:cNvSpPr>
            <p:nvPr/>
          </p:nvSpPr>
          <p:spPr bwMode="auto">
            <a:xfrm flipV="1">
              <a:off x="1165" y="183"/>
              <a:ext cx="0" cy="9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1390" name="Object 10"/>
            <p:cNvGraphicFramePr>
              <a:graphicFrameLocks noChangeAspect="1"/>
            </p:cNvGraphicFramePr>
            <p:nvPr/>
          </p:nvGraphicFramePr>
          <p:xfrm>
            <a:off x="2615" y="1000"/>
            <a:ext cx="177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499" name="公式" r:id="rId33" imgW="76094" imgH="95191" progId="Equation.3">
                    <p:embed/>
                  </p:oleObj>
                </mc:Choice>
                <mc:Fallback>
                  <p:oleObj name="公式" r:id="rId33" imgW="76094" imgH="95191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5" y="1000"/>
                          <a:ext cx="177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391" name="Object 30"/>
            <p:cNvGraphicFramePr>
              <a:graphicFrameLocks noChangeAspect="1"/>
            </p:cNvGraphicFramePr>
            <p:nvPr/>
          </p:nvGraphicFramePr>
          <p:xfrm>
            <a:off x="1210" y="172"/>
            <a:ext cx="442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500" name="公式" r:id="rId35" imgW="266799" imgH="152400" progId="Equation.3">
                    <p:embed/>
                  </p:oleObj>
                </mc:Choice>
                <mc:Fallback>
                  <p:oleObj name="公式" r:id="rId35" imgW="266799" imgH="15240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0" y="172"/>
                          <a:ext cx="442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392" name="Object 111"/>
            <p:cNvGraphicFramePr>
              <a:graphicFrameLocks noChangeAspect="1"/>
            </p:cNvGraphicFramePr>
            <p:nvPr/>
          </p:nvGraphicFramePr>
          <p:xfrm>
            <a:off x="1106" y="1090"/>
            <a:ext cx="12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501" name="公式" r:id="rId37" imgW="76094" imgH="133174" progId="Equation.3">
                    <p:embed/>
                  </p:oleObj>
                </mc:Choice>
                <mc:Fallback>
                  <p:oleObj name="公式" r:id="rId37" imgW="76094" imgH="133174" progId="Equation.3">
                    <p:embed/>
                    <p:pic>
                      <p:nvPicPr>
                        <p:cNvPr id="0" name="Object 1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6" y="1090"/>
                          <a:ext cx="123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1393" name="Line 14"/>
            <p:cNvSpPr>
              <a:spLocks noChangeShapeType="1"/>
            </p:cNvSpPr>
            <p:nvPr/>
          </p:nvSpPr>
          <p:spPr bwMode="auto">
            <a:xfrm>
              <a:off x="484" y="452"/>
              <a:ext cx="0" cy="635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394" name="Line 15"/>
            <p:cNvSpPr>
              <a:spLocks noChangeShapeType="1"/>
            </p:cNvSpPr>
            <p:nvPr/>
          </p:nvSpPr>
          <p:spPr bwMode="auto">
            <a:xfrm>
              <a:off x="620" y="452"/>
              <a:ext cx="0" cy="635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395" name="Line 16"/>
            <p:cNvSpPr>
              <a:spLocks noChangeShapeType="1"/>
            </p:cNvSpPr>
            <p:nvPr/>
          </p:nvSpPr>
          <p:spPr bwMode="auto">
            <a:xfrm>
              <a:off x="756" y="497"/>
              <a:ext cx="0" cy="59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396" name="Line 17"/>
            <p:cNvSpPr>
              <a:spLocks noChangeShapeType="1"/>
            </p:cNvSpPr>
            <p:nvPr/>
          </p:nvSpPr>
          <p:spPr bwMode="auto">
            <a:xfrm flipH="1">
              <a:off x="892" y="543"/>
              <a:ext cx="1" cy="544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397" name="Line 18"/>
            <p:cNvSpPr>
              <a:spLocks noChangeShapeType="1"/>
            </p:cNvSpPr>
            <p:nvPr/>
          </p:nvSpPr>
          <p:spPr bwMode="auto">
            <a:xfrm flipH="1">
              <a:off x="1028" y="633"/>
              <a:ext cx="1" cy="454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398" name="Line 19"/>
            <p:cNvSpPr>
              <a:spLocks noChangeShapeType="1"/>
            </p:cNvSpPr>
            <p:nvPr/>
          </p:nvSpPr>
          <p:spPr bwMode="auto">
            <a:xfrm flipH="1">
              <a:off x="1164" y="679"/>
              <a:ext cx="1" cy="40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399" name="Line 20"/>
            <p:cNvSpPr>
              <a:spLocks noChangeShapeType="1"/>
            </p:cNvSpPr>
            <p:nvPr/>
          </p:nvSpPr>
          <p:spPr bwMode="auto">
            <a:xfrm flipH="1">
              <a:off x="1300" y="706"/>
              <a:ext cx="1" cy="376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00" name="Line 21"/>
            <p:cNvSpPr>
              <a:spLocks noChangeShapeType="1"/>
            </p:cNvSpPr>
            <p:nvPr/>
          </p:nvSpPr>
          <p:spPr bwMode="auto">
            <a:xfrm flipH="1">
              <a:off x="1436" y="724"/>
              <a:ext cx="1" cy="363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01" name="Line 22"/>
            <p:cNvSpPr>
              <a:spLocks noChangeShapeType="1"/>
            </p:cNvSpPr>
            <p:nvPr/>
          </p:nvSpPr>
          <p:spPr bwMode="auto">
            <a:xfrm>
              <a:off x="1571" y="712"/>
              <a:ext cx="1" cy="37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02" name="Line 23"/>
            <p:cNvSpPr>
              <a:spLocks noChangeShapeType="1"/>
            </p:cNvSpPr>
            <p:nvPr/>
          </p:nvSpPr>
          <p:spPr bwMode="auto">
            <a:xfrm flipH="1">
              <a:off x="1708" y="688"/>
              <a:ext cx="1" cy="39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03" name="Line 24"/>
            <p:cNvSpPr>
              <a:spLocks noChangeShapeType="1"/>
            </p:cNvSpPr>
            <p:nvPr/>
          </p:nvSpPr>
          <p:spPr bwMode="auto">
            <a:xfrm flipH="1">
              <a:off x="1844" y="642"/>
              <a:ext cx="1" cy="444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04" name="Line 25"/>
            <p:cNvSpPr>
              <a:spLocks noChangeShapeType="1"/>
            </p:cNvSpPr>
            <p:nvPr/>
          </p:nvSpPr>
          <p:spPr bwMode="auto">
            <a:xfrm flipH="1">
              <a:off x="1980" y="584"/>
              <a:ext cx="0" cy="503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05" name="Line 26"/>
            <p:cNvSpPr>
              <a:spLocks noChangeShapeType="1"/>
            </p:cNvSpPr>
            <p:nvPr/>
          </p:nvSpPr>
          <p:spPr bwMode="auto">
            <a:xfrm flipH="1">
              <a:off x="2116" y="524"/>
              <a:ext cx="1" cy="567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06" name="Line 27"/>
            <p:cNvSpPr>
              <a:spLocks noChangeShapeType="1"/>
            </p:cNvSpPr>
            <p:nvPr/>
          </p:nvSpPr>
          <p:spPr bwMode="auto">
            <a:xfrm flipH="1">
              <a:off x="2252" y="479"/>
              <a:ext cx="1" cy="60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07" name="Line 28"/>
            <p:cNvSpPr>
              <a:spLocks noChangeShapeType="1"/>
            </p:cNvSpPr>
            <p:nvPr/>
          </p:nvSpPr>
          <p:spPr bwMode="auto">
            <a:xfrm flipH="1">
              <a:off x="2388" y="497"/>
              <a:ext cx="1" cy="59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1408" name="Object 103"/>
            <p:cNvGraphicFramePr>
              <a:graphicFrameLocks noChangeAspect="1"/>
            </p:cNvGraphicFramePr>
            <p:nvPr/>
          </p:nvGraphicFramePr>
          <p:xfrm>
            <a:off x="2405" y="714"/>
            <a:ext cx="299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502" name="公式" r:id="rId39" imgW="133400" imgH="28604" progId="Equation.3">
                    <p:embed/>
                  </p:oleObj>
                </mc:Choice>
                <mc:Fallback>
                  <p:oleObj name="公式" r:id="rId39" imgW="133400" imgH="28604" progId="Equation.3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5" y="714"/>
                          <a:ext cx="299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409" name="Object 104"/>
            <p:cNvGraphicFramePr>
              <a:graphicFrameLocks noChangeAspect="1"/>
            </p:cNvGraphicFramePr>
            <p:nvPr/>
          </p:nvGraphicFramePr>
          <p:xfrm>
            <a:off x="148" y="730"/>
            <a:ext cx="299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503" name="公式" r:id="rId41" imgW="133400" imgH="28604" progId="Equation.3">
                    <p:embed/>
                  </p:oleObj>
                </mc:Choice>
                <mc:Fallback>
                  <p:oleObj name="公式" r:id="rId41" imgW="133400" imgH="28604" progId="Equation.3">
                    <p:embed/>
                    <p:pic>
                      <p:nvPicPr>
                        <p:cNvPr id="0" name="Object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" y="730"/>
                          <a:ext cx="299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8220" name="Text Box 108"/>
          <p:cNvSpPr txBox="1">
            <a:spLocks noChangeArrowheads="1"/>
          </p:cNvSpPr>
          <p:nvPr/>
        </p:nvSpPr>
        <p:spPr bwMode="auto">
          <a:xfrm>
            <a:off x="3263900" y="5805488"/>
            <a:ext cx="20161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频谱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43" action="ppaction://hlinksldjump"/>
              </a:rPr>
              <a:t>泄漏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18221" name="Object 109"/>
          <p:cNvGraphicFramePr>
            <a:graphicFrameLocks noChangeAspect="1"/>
          </p:cNvGraphicFramePr>
          <p:nvPr/>
        </p:nvGraphicFramePr>
        <p:xfrm>
          <a:off x="4500563" y="908050"/>
          <a:ext cx="446087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504" name="公式" r:id="rId44" imgW="142794" imgH="104570" progId="Equation.3">
                  <p:embed/>
                </p:oleObj>
              </mc:Choice>
              <mc:Fallback>
                <p:oleObj name="公式" r:id="rId44" imgW="142794" imgH="104570" progId="Equation.3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908050"/>
                        <a:ext cx="446087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222" name="Object 110"/>
          <p:cNvGraphicFramePr>
            <a:graphicFrameLocks noChangeAspect="1"/>
          </p:cNvGraphicFramePr>
          <p:nvPr/>
        </p:nvGraphicFramePr>
        <p:xfrm>
          <a:off x="4427538" y="2682875"/>
          <a:ext cx="4460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505" name="公式" r:id="rId46" imgW="142794" imgH="104570" progId="Equation.3">
                  <p:embed/>
                </p:oleObj>
              </mc:Choice>
              <mc:Fallback>
                <p:oleObj name="公式" r:id="rId46" imgW="142794" imgH="104570" progId="Equation.3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682875"/>
                        <a:ext cx="44608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224" name="Object 112"/>
          <p:cNvGraphicFramePr>
            <a:graphicFrameLocks noChangeAspect="1"/>
          </p:cNvGraphicFramePr>
          <p:nvPr/>
        </p:nvGraphicFramePr>
        <p:xfrm>
          <a:off x="4297363" y="4941888"/>
          <a:ext cx="4460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506" name="公式" r:id="rId48" imgW="142794" imgH="104570" progId="Equation.3">
                  <p:embed/>
                </p:oleObj>
              </mc:Choice>
              <mc:Fallback>
                <p:oleObj name="公式" r:id="rId48" imgW="142794" imgH="104570" progId="Equation.3">
                  <p:embed/>
                  <p:pic>
                    <p:nvPicPr>
                      <p:cNvPr id="0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7363" y="4941888"/>
                        <a:ext cx="44608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22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9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61975"/>
            <a:ext cx="8555037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310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735388"/>
            <a:ext cx="8472487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32139" name="Object 11"/>
          <p:cNvGraphicFramePr>
            <a:graphicFrameLocks noChangeAspect="1"/>
          </p:cNvGraphicFramePr>
          <p:nvPr/>
        </p:nvGraphicFramePr>
        <p:xfrm>
          <a:off x="1619250" y="60325"/>
          <a:ext cx="520065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4" name="公式" r:id="rId5" imgW="2000053" imgH="152400" progId="Equation.3">
                  <p:embed/>
                </p:oleObj>
              </mc:Choice>
              <mc:Fallback>
                <p:oleObj name="公式" r:id="rId5" imgW="2000053" imgH="1524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60325"/>
                        <a:ext cx="5200650" cy="519113"/>
                      </a:xfrm>
                      <a:prstGeom prst="rect">
                        <a:avLst/>
                      </a:prstGeom>
                      <a:solidFill>
                        <a:schemeClr val="bg2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2138" name="Object 10"/>
          <p:cNvGraphicFramePr>
            <a:graphicFrameLocks noChangeAspect="1"/>
          </p:cNvGraphicFramePr>
          <p:nvPr/>
        </p:nvGraphicFramePr>
        <p:xfrm>
          <a:off x="3856038" y="3241675"/>
          <a:ext cx="10604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5" name="公式" r:id="rId7" imgW="418987" imgH="152400" progId="Equation.3">
                  <p:embed/>
                </p:oleObj>
              </mc:Choice>
              <mc:Fallback>
                <p:oleObj name="公式" r:id="rId7" imgW="418987" imgH="152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6038" y="3241675"/>
                        <a:ext cx="1060450" cy="457200"/>
                      </a:xfrm>
                      <a:prstGeom prst="rect">
                        <a:avLst/>
                      </a:prstGeom>
                      <a:solidFill>
                        <a:schemeClr val="bg2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6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32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32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3500438"/>
            <a:ext cx="7659687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0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44450"/>
            <a:ext cx="7608887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0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0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15888"/>
            <a:ext cx="7646988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1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8" y="3443288"/>
            <a:ext cx="7523162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713"/>
            <a:ext cx="7570787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500438"/>
            <a:ext cx="7570788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15888"/>
            <a:ext cx="7621588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3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429000"/>
            <a:ext cx="7542213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74" name="Text Box 6"/>
          <p:cNvSpPr txBox="1">
            <a:spLocks noChangeArrowheads="1"/>
          </p:cNvSpPr>
          <p:nvPr/>
        </p:nvSpPr>
        <p:spPr bwMode="auto">
          <a:xfrm>
            <a:off x="8042275" y="6308725"/>
            <a:ext cx="971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4" action="ppaction://hlinksldjump"/>
              </a:rPr>
              <a:t>返回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3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3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4"/>
          <p:cNvSpPr>
            <a:spLocks noChangeArrowheads="1"/>
          </p:cNvSpPr>
          <p:nvPr/>
        </p:nvSpPr>
        <p:spPr bwMode="auto">
          <a:xfrm>
            <a:off x="1187450" y="831850"/>
            <a:ext cx="3744913" cy="551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306388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3.1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3.2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3.3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3.4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3.5  (1)(2)(3)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3.8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3.9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3.10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3.12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3.13</a:t>
            </a:r>
          </a:p>
        </p:txBody>
      </p:sp>
      <p:sp>
        <p:nvSpPr>
          <p:cNvPr id="107523" name="Rectangle 5"/>
          <p:cNvSpPr>
            <a:spLocks noChangeArrowheads="1"/>
          </p:cNvSpPr>
          <p:nvPr/>
        </p:nvSpPr>
        <p:spPr bwMode="auto">
          <a:xfrm>
            <a:off x="5472113" y="862013"/>
            <a:ext cx="2700337" cy="551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3.14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3.15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3.16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3.17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3.18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3.19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3.22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3.23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3.24  (2)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3.26</a:t>
            </a:r>
          </a:p>
        </p:txBody>
      </p:sp>
      <p:sp>
        <p:nvSpPr>
          <p:cNvPr id="107524" name="Rectangle 6"/>
          <p:cNvSpPr>
            <a:spLocks noChangeArrowheads="1"/>
          </p:cNvSpPr>
          <p:nvPr/>
        </p:nvSpPr>
        <p:spPr bwMode="auto">
          <a:xfrm>
            <a:off x="1951038" y="101600"/>
            <a:ext cx="48958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作业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数字信号处理简明版</a:t>
            </a:r>
            <a:r>
              <a:rPr lang="zh-CN" altLang="en-US" sz="2800" b="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44" name="Object 4"/>
          <p:cNvGraphicFramePr>
            <a:graphicFrameLocks noChangeAspect="1"/>
          </p:cNvGraphicFramePr>
          <p:nvPr/>
        </p:nvGraphicFramePr>
        <p:xfrm>
          <a:off x="611188" y="233363"/>
          <a:ext cx="2262187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57" name="公式" r:id="rId3" imgW="799927" imgH="381234" progId="Equation.3">
                  <p:embed/>
                </p:oleObj>
              </mc:Choice>
              <mc:Fallback>
                <p:oleObj name="公式" r:id="rId3" imgW="799927" imgH="38123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33363"/>
                        <a:ext cx="2262187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5" name="Object 5"/>
          <p:cNvGraphicFramePr>
            <a:graphicFrameLocks noChangeAspect="1"/>
          </p:cNvGraphicFramePr>
          <p:nvPr/>
        </p:nvGraphicFramePr>
        <p:xfrm>
          <a:off x="1187450" y="1673225"/>
          <a:ext cx="1824038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58" name="公式" r:id="rId5" imgW="638345" imgH="133174" progId="Equation.3">
                  <p:embed/>
                </p:oleObj>
              </mc:Choice>
              <mc:Fallback>
                <p:oleObj name="公式" r:id="rId5" imgW="638345" imgH="13317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73225"/>
                        <a:ext cx="1824038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6" name="Object 6"/>
          <p:cNvGraphicFramePr>
            <a:graphicFrameLocks noChangeAspect="1"/>
          </p:cNvGraphicFramePr>
          <p:nvPr/>
        </p:nvGraphicFramePr>
        <p:xfrm>
          <a:off x="2914650" y="233363"/>
          <a:ext cx="3005138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59" name="公式" r:id="rId7" imgW="1085985" imgH="399991" progId="Equation.3">
                  <p:embed/>
                </p:oleObj>
              </mc:Choice>
              <mc:Fallback>
                <p:oleObj name="公式" r:id="rId7" imgW="1085985" imgH="39999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650" y="233363"/>
                        <a:ext cx="3005138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7" name="Object 7"/>
          <p:cNvGraphicFramePr>
            <a:graphicFrameLocks noChangeAspect="1"/>
          </p:cNvGraphicFramePr>
          <p:nvPr/>
        </p:nvGraphicFramePr>
        <p:xfrm>
          <a:off x="1258888" y="3573463"/>
          <a:ext cx="1824037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60" name="公式" r:id="rId9" imgW="638345" imgH="133174" progId="Equation.3">
                  <p:embed/>
                </p:oleObj>
              </mc:Choice>
              <mc:Fallback>
                <p:oleObj name="公式" r:id="rId9" imgW="638345" imgH="13317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573463"/>
                        <a:ext cx="1824037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9" name="Object 9"/>
          <p:cNvGraphicFramePr>
            <a:graphicFrameLocks noChangeAspect="1"/>
          </p:cNvGraphicFramePr>
          <p:nvPr/>
        </p:nvGraphicFramePr>
        <p:xfrm>
          <a:off x="755650" y="4121150"/>
          <a:ext cx="3005138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61" name="公式" r:id="rId11" imgW="1085985" imgH="571617" progId="Equation.3">
                  <p:embed/>
                </p:oleObj>
              </mc:Choice>
              <mc:Fallback>
                <p:oleObj name="公式" r:id="rId11" imgW="1085985" imgH="571617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121150"/>
                        <a:ext cx="3005138" cy="165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50" name="Object 10"/>
          <p:cNvGraphicFramePr>
            <a:graphicFrameLocks noChangeAspect="1"/>
          </p:cNvGraphicFramePr>
          <p:nvPr/>
        </p:nvGraphicFramePr>
        <p:xfrm>
          <a:off x="827088" y="2392363"/>
          <a:ext cx="1827212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62" name="公式" r:id="rId13" imgW="590434" imgH="256970" progId="Equation.3">
                  <p:embed/>
                </p:oleObj>
              </mc:Choice>
              <mc:Fallback>
                <p:oleObj name="公式" r:id="rId13" imgW="590434" imgH="25697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392363"/>
                        <a:ext cx="1827212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51" name="Object 11"/>
          <p:cNvGraphicFramePr>
            <a:graphicFrameLocks noChangeAspect="1"/>
          </p:cNvGraphicFramePr>
          <p:nvPr/>
        </p:nvGraphicFramePr>
        <p:xfrm>
          <a:off x="5476875" y="2703513"/>
          <a:ext cx="6080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63" name="公式" r:id="rId15" imgW="180841" imgH="114417" progId="Equation.3">
                  <p:embed/>
                </p:oleObj>
              </mc:Choice>
              <mc:Fallback>
                <p:oleObj name="公式" r:id="rId15" imgW="180841" imgH="114417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75" y="2703513"/>
                        <a:ext cx="608013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52" name="Object 12"/>
          <p:cNvGraphicFramePr>
            <a:graphicFrameLocks noChangeAspect="1"/>
          </p:cNvGraphicFramePr>
          <p:nvPr/>
        </p:nvGraphicFramePr>
        <p:xfrm>
          <a:off x="3937000" y="2628900"/>
          <a:ext cx="1498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64" name="公式" r:id="rId17" imgW="476293" imgH="152400" progId="Equation.3">
                  <p:embed/>
                </p:oleObj>
              </mc:Choice>
              <mc:Fallback>
                <p:oleObj name="公式" r:id="rId17" imgW="476293" imgH="152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0" y="2628900"/>
                        <a:ext cx="14986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53" name="Object 13"/>
          <p:cNvGraphicFramePr>
            <a:graphicFrameLocks noChangeAspect="1"/>
          </p:cNvGraphicFramePr>
          <p:nvPr/>
        </p:nvGraphicFramePr>
        <p:xfrm>
          <a:off x="6342063" y="2181225"/>
          <a:ext cx="1249362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65" name="公式" r:id="rId19" imgW="418987" imgH="381234" progId="Equation.3">
                  <p:embed/>
                </p:oleObj>
              </mc:Choice>
              <mc:Fallback>
                <p:oleObj name="公式" r:id="rId19" imgW="418987" imgH="38123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2063" y="2181225"/>
                        <a:ext cx="1249362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54" name="Object 14"/>
          <p:cNvGraphicFramePr>
            <a:graphicFrameLocks noChangeAspect="1"/>
          </p:cNvGraphicFramePr>
          <p:nvPr/>
        </p:nvGraphicFramePr>
        <p:xfrm>
          <a:off x="7708900" y="2540000"/>
          <a:ext cx="6080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66" name="公式" r:id="rId21" imgW="180841" imgH="114417" progId="Equation.3">
                  <p:embed/>
                </p:oleObj>
              </mc:Choice>
              <mc:Fallback>
                <p:oleObj name="公式" r:id="rId21" imgW="180841" imgH="114417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8900" y="2540000"/>
                        <a:ext cx="608013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5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334218"/>
              </p:ext>
            </p:extLst>
          </p:nvPr>
        </p:nvGraphicFramePr>
        <p:xfrm>
          <a:off x="3779838" y="4769016"/>
          <a:ext cx="64135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67" name="公式" r:id="rId23" imgW="190705" imgH="133174" progId="Equation.3">
                  <p:embed/>
                </p:oleObj>
              </mc:Choice>
              <mc:Fallback>
                <p:oleObj name="公式" r:id="rId23" imgW="190705" imgH="13317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769016"/>
                        <a:ext cx="64135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58" name="Object 18"/>
          <p:cNvGraphicFramePr>
            <a:graphicFrameLocks noChangeAspect="1"/>
          </p:cNvGraphicFramePr>
          <p:nvPr/>
        </p:nvGraphicFramePr>
        <p:xfrm>
          <a:off x="5853113" y="188913"/>
          <a:ext cx="3008312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68" name="公式" r:id="rId25" imgW="1085985" imgH="409370" progId="Equation.3">
                  <p:embed/>
                </p:oleObj>
              </mc:Choice>
              <mc:Fallback>
                <p:oleObj name="公式" r:id="rId25" imgW="1085985" imgH="40937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3113" y="188913"/>
                        <a:ext cx="3008312" cy="121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59" name="Rectangle 19"/>
          <p:cNvSpPr>
            <a:spLocks noChangeArrowheads="1"/>
          </p:cNvSpPr>
          <p:nvPr/>
        </p:nvSpPr>
        <p:spPr bwMode="auto">
          <a:xfrm>
            <a:off x="6732588" y="4984750"/>
            <a:ext cx="1439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hlinkClick r:id="rId27" action="ppaction://hlinksldjump"/>
              </a:rPr>
              <a:t>返回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6260" name="Rectangle 20"/>
          <p:cNvSpPr>
            <a:spLocks noChangeArrowheads="1"/>
          </p:cNvSpPr>
          <p:nvPr/>
        </p:nvSpPr>
        <p:spPr bwMode="auto">
          <a:xfrm>
            <a:off x="6732588" y="5376863"/>
            <a:ext cx="1439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hlinkClick r:id="rId28" action="ppaction://hlinksldjump"/>
              </a:rPr>
              <a:t>返回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  <a:hlinkClick r:id="rId28" action="ppaction://hlinksldjump"/>
              </a:rPr>
              <a:t>2</a:t>
            </a:r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66261" name="Object 21"/>
          <p:cNvGraphicFramePr>
            <a:graphicFrameLocks noChangeAspect="1"/>
          </p:cNvGraphicFramePr>
          <p:nvPr/>
        </p:nvGraphicFramePr>
        <p:xfrm>
          <a:off x="2373313" y="2420938"/>
          <a:ext cx="171767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69" name="公式" r:id="rId29" imgW="552387" imgH="256970" progId="Equation.3">
                  <p:embed/>
                </p:oleObj>
              </mc:Choice>
              <mc:Fallback>
                <p:oleObj name="公式" r:id="rId29" imgW="552387" imgH="25697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3313" y="2420938"/>
                        <a:ext cx="1717675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6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6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6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6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6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6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6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66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66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6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6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6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59" grpId="0"/>
      <p:bldP spid="266260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1668" name="Object 4"/>
          <p:cNvGraphicFramePr>
            <a:graphicFrameLocks noChangeAspect="1"/>
          </p:cNvGraphicFramePr>
          <p:nvPr/>
        </p:nvGraphicFramePr>
        <p:xfrm>
          <a:off x="1547813" y="836613"/>
          <a:ext cx="171767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96" name="公式" r:id="rId3" imgW="552387" imgH="181004" progId="Equation.3">
                  <p:embed/>
                </p:oleObj>
              </mc:Choice>
              <mc:Fallback>
                <p:oleObj name="公式" r:id="rId3" imgW="552387" imgH="18100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836613"/>
                        <a:ext cx="1717675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1673" name="Object 9"/>
          <p:cNvGraphicFramePr>
            <a:graphicFrameLocks noChangeAspect="1"/>
          </p:cNvGraphicFramePr>
          <p:nvPr/>
        </p:nvGraphicFramePr>
        <p:xfrm>
          <a:off x="5148263" y="765175"/>
          <a:ext cx="1389062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97" name="公式" r:id="rId5" imgW="438246" imgH="371387" progId="Equation.3">
                  <p:embed/>
                </p:oleObj>
              </mc:Choice>
              <mc:Fallback>
                <p:oleObj name="公式" r:id="rId5" imgW="438246" imgH="371387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765175"/>
                        <a:ext cx="1389062" cy="120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1678" name="Object 14"/>
          <p:cNvGraphicFramePr>
            <a:graphicFrameLocks noChangeAspect="1"/>
          </p:cNvGraphicFramePr>
          <p:nvPr/>
        </p:nvGraphicFramePr>
        <p:xfrm>
          <a:off x="3419475" y="981075"/>
          <a:ext cx="13144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98" name="公式" r:id="rId7" imgW="409593" imgH="152400" progId="Equation.3">
                  <p:embed/>
                </p:oleObj>
              </mc:Choice>
              <mc:Fallback>
                <p:oleObj name="公式" r:id="rId7" imgW="409593" imgH="1524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981075"/>
                        <a:ext cx="131445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1679" name="Object 15"/>
          <p:cNvGraphicFramePr>
            <a:graphicFrameLocks noChangeAspect="1"/>
          </p:cNvGraphicFramePr>
          <p:nvPr/>
        </p:nvGraphicFramePr>
        <p:xfrm>
          <a:off x="1619250" y="2492375"/>
          <a:ext cx="4972050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99" name="公式" r:id="rId9" imgW="1676419" imgH="181004" progId="Equation.3">
                  <p:embed/>
                </p:oleObj>
              </mc:Choice>
              <mc:Fallback>
                <p:oleObj name="公式" r:id="rId9" imgW="1676419" imgH="18100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492375"/>
                        <a:ext cx="4972050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1681" name="Object 17"/>
          <p:cNvGraphicFramePr>
            <a:graphicFrameLocks noChangeAspect="1"/>
          </p:cNvGraphicFramePr>
          <p:nvPr/>
        </p:nvGraphicFramePr>
        <p:xfrm>
          <a:off x="1835150" y="3573463"/>
          <a:ext cx="3948113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00" name="公式" r:id="rId11" imgW="1324131" imgH="371387" progId="Equation.3">
                  <p:embed/>
                </p:oleObj>
              </mc:Choice>
              <mc:Fallback>
                <p:oleObj name="公式" r:id="rId11" imgW="1324131" imgH="371387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573463"/>
                        <a:ext cx="3948113" cy="1208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1682" name="Text Box 18"/>
          <p:cNvSpPr txBox="1">
            <a:spLocks noChangeArrowheads="1"/>
          </p:cNvSpPr>
          <p:nvPr/>
        </p:nvSpPr>
        <p:spPr bwMode="auto">
          <a:xfrm>
            <a:off x="6659563" y="4581525"/>
            <a:ext cx="1296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hlinkClick r:id="rId13" action="ppaction://hlinksldjump"/>
              </a:rPr>
              <a:t>返回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68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180975" y="260350"/>
            <a:ext cx="8423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8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变换名称          时域            频域</a:t>
            </a:r>
            <a:r>
              <a:rPr lang="zh-CN" altLang="en-US" sz="2800" u="sng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  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107950" y="1052513"/>
            <a:ext cx="2881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傅里叶变换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CFT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3117850" y="1038225"/>
            <a:ext cx="2879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非周期、连续信号</a:t>
            </a:r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5922963" y="1052513"/>
            <a:ext cx="2736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连续、非周期频谱</a:t>
            </a:r>
          </a:p>
        </p:txBody>
      </p:sp>
      <p:sp>
        <p:nvSpPr>
          <p:cNvPr id="33800" name="Text Box 8"/>
          <p:cNvSpPr txBox="1">
            <a:spLocks noChangeArrowheads="1"/>
          </p:cNvSpPr>
          <p:nvPr/>
        </p:nvSpPr>
        <p:spPr bwMode="auto">
          <a:xfrm>
            <a:off x="107950" y="1665288"/>
            <a:ext cx="2879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傅里叶级数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CFS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</p:txBody>
      </p:sp>
      <p:sp>
        <p:nvSpPr>
          <p:cNvPr id="33801" name="Text Box 9"/>
          <p:cNvSpPr txBox="1">
            <a:spLocks noChangeArrowheads="1"/>
          </p:cNvSpPr>
          <p:nvPr/>
        </p:nvSpPr>
        <p:spPr bwMode="auto">
          <a:xfrm>
            <a:off x="3117850" y="1651000"/>
            <a:ext cx="2736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周期、连续信号</a:t>
            </a:r>
          </a:p>
        </p:txBody>
      </p:sp>
      <p:sp>
        <p:nvSpPr>
          <p:cNvPr id="33802" name="Text Box 10"/>
          <p:cNvSpPr txBox="1">
            <a:spLocks noChangeArrowheads="1"/>
          </p:cNvSpPr>
          <p:nvPr/>
        </p:nvSpPr>
        <p:spPr bwMode="auto">
          <a:xfrm>
            <a:off x="5922963" y="1665288"/>
            <a:ext cx="2736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离散、非周期频谱</a:t>
            </a:r>
          </a:p>
        </p:txBody>
      </p:sp>
      <p:sp>
        <p:nvSpPr>
          <p:cNvPr id="33803" name="Text Box 11"/>
          <p:cNvSpPr txBox="1">
            <a:spLocks noChangeArrowheads="1"/>
          </p:cNvSpPr>
          <p:nvPr/>
        </p:nvSpPr>
        <p:spPr bwMode="auto">
          <a:xfrm>
            <a:off x="122238" y="2736850"/>
            <a:ext cx="302418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离散时间傅里叶变换 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DTFT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</p:txBody>
      </p:sp>
      <p:sp>
        <p:nvSpPr>
          <p:cNvPr id="33804" name="Text Box 12"/>
          <p:cNvSpPr txBox="1">
            <a:spLocks noChangeArrowheads="1"/>
          </p:cNvSpPr>
          <p:nvPr/>
        </p:nvSpPr>
        <p:spPr bwMode="auto">
          <a:xfrm>
            <a:off x="3117850" y="2722563"/>
            <a:ext cx="2879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非周期、离散信号</a:t>
            </a:r>
          </a:p>
        </p:txBody>
      </p:sp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5922963" y="2736850"/>
            <a:ext cx="2736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连续、周期频谱</a:t>
            </a:r>
          </a:p>
        </p:txBody>
      </p:sp>
      <p:sp>
        <p:nvSpPr>
          <p:cNvPr id="33806" name="Text Box 14"/>
          <p:cNvSpPr txBox="1">
            <a:spLocks noChangeArrowheads="1"/>
          </p:cNvSpPr>
          <p:nvPr/>
        </p:nvSpPr>
        <p:spPr bwMode="auto">
          <a:xfrm>
            <a:off x="134938" y="3887788"/>
            <a:ext cx="26654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离散傅里叶级数  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DFS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</p:txBody>
      </p:sp>
      <p:sp>
        <p:nvSpPr>
          <p:cNvPr id="33807" name="Text Box 15"/>
          <p:cNvSpPr txBox="1">
            <a:spLocks noChangeArrowheads="1"/>
          </p:cNvSpPr>
          <p:nvPr/>
        </p:nvSpPr>
        <p:spPr bwMode="auto">
          <a:xfrm>
            <a:off x="3117850" y="3873500"/>
            <a:ext cx="2447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周期、离散信号</a:t>
            </a:r>
          </a:p>
        </p:txBody>
      </p:sp>
      <p:sp>
        <p:nvSpPr>
          <p:cNvPr id="33808" name="Text Box 16"/>
          <p:cNvSpPr txBox="1">
            <a:spLocks noChangeArrowheads="1"/>
          </p:cNvSpPr>
          <p:nvPr/>
        </p:nvSpPr>
        <p:spPr bwMode="auto">
          <a:xfrm>
            <a:off x="5922963" y="3887788"/>
            <a:ext cx="2376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离散、周期频谱</a:t>
            </a:r>
          </a:p>
        </p:txBody>
      </p:sp>
      <p:sp>
        <p:nvSpPr>
          <p:cNvPr id="33809" name="Text Box 17"/>
          <p:cNvSpPr txBox="1">
            <a:spLocks noChangeArrowheads="1"/>
          </p:cNvSpPr>
          <p:nvPr/>
        </p:nvSpPr>
        <p:spPr bwMode="auto">
          <a:xfrm>
            <a:off x="3117850" y="2154238"/>
            <a:ext cx="1077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周期</a:t>
            </a:r>
          </a:p>
        </p:txBody>
      </p:sp>
      <p:sp>
        <p:nvSpPr>
          <p:cNvPr id="33810" name="Text Box 18"/>
          <p:cNvSpPr txBox="1">
            <a:spLocks noChangeArrowheads="1"/>
          </p:cNvSpPr>
          <p:nvPr/>
        </p:nvSpPr>
        <p:spPr bwMode="auto">
          <a:xfrm>
            <a:off x="5922963" y="2168525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频谱间隔</a:t>
            </a:r>
          </a:p>
        </p:txBody>
      </p:sp>
      <p:sp>
        <p:nvSpPr>
          <p:cNvPr id="33811" name="Text Box 19"/>
          <p:cNvSpPr txBox="1">
            <a:spLocks noChangeArrowheads="1"/>
          </p:cNvSpPr>
          <p:nvPr/>
        </p:nvSpPr>
        <p:spPr bwMode="auto">
          <a:xfrm>
            <a:off x="3117850" y="3206750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采样间隔</a:t>
            </a:r>
          </a:p>
        </p:txBody>
      </p:sp>
      <p:sp>
        <p:nvSpPr>
          <p:cNvPr id="33812" name="Text Box 20"/>
          <p:cNvSpPr txBox="1">
            <a:spLocks noChangeArrowheads="1"/>
          </p:cNvSpPr>
          <p:nvPr/>
        </p:nvSpPr>
        <p:spPr bwMode="auto">
          <a:xfrm>
            <a:off x="5922963" y="3240088"/>
            <a:ext cx="1512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频谱周期</a:t>
            </a:r>
          </a:p>
        </p:txBody>
      </p:sp>
      <p:sp>
        <p:nvSpPr>
          <p:cNvPr id="33813" name="Text Box 21"/>
          <p:cNvSpPr txBox="1">
            <a:spLocks noChangeArrowheads="1"/>
          </p:cNvSpPr>
          <p:nvPr/>
        </p:nvSpPr>
        <p:spPr bwMode="auto">
          <a:xfrm>
            <a:off x="3117850" y="4359275"/>
            <a:ext cx="1584325" cy="9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采样间隔</a:t>
            </a:r>
          </a:p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周期</a:t>
            </a:r>
          </a:p>
        </p:txBody>
      </p:sp>
      <p:sp>
        <p:nvSpPr>
          <p:cNvPr id="33814" name="Text Box 22"/>
          <p:cNvSpPr txBox="1">
            <a:spLocks noChangeArrowheads="1"/>
          </p:cNvSpPr>
          <p:nvPr/>
        </p:nvSpPr>
        <p:spPr bwMode="auto">
          <a:xfrm>
            <a:off x="5924550" y="4375150"/>
            <a:ext cx="1439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频谱周期</a:t>
            </a:r>
          </a:p>
        </p:txBody>
      </p:sp>
      <p:graphicFrame>
        <p:nvGraphicFramePr>
          <p:cNvPr id="3381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147511"/>
              </p:ext>
            </p:extLst>
          </p:nvPr>
        </p:nvGraphicFramePr>
        <p:xfrm>
          <a:off x="3924300" y="2211388"/>
          <a:ext cx="3238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59" name="公式" r:id="rId3" imgW="114141" imgH="181004" progId="Equation.3">
                  <p:embed/>
                </p:oleObj>
              </mc:Choice>
              <mc:Fallback>
                <p:oleObj name="公式" r:id="rId3" imgW="114141" imgH="181004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2211388"/>
                        <a:ext cx="3238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1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631338"/>
              </p:ext>
            </p:extLst>
          </p:nvPr>
        </p:nvGraphicFramePr>
        <p:xfrm>
          <a:off x="7316788" y="2205038"/>
          <a:ext cx="1719262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60" name="公式" r:id="rId5" imgW="723833" imgH="181004" progId="Equation.3">
                  <p:embed/>
                </p:oleObj>
              </mc:Choice>
              <mc:Fallback>
                <p:oleObj name="公式" r:id="rId5" imgW="723833" imgH="181004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6788" y="2205038"/>
                        <a:ext cx="1719262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1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53285"/>
              </p:ext>
            </p:extLst>
          </p:nvPr>
        </p:nvGraphicFramePr>
        <p:xfrm>
          <a:off x="4540250" y="3278188"/>
          <a:ext cx="292100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61" name="公式" r:id="rId7" imgW="95352" imgH="114417" progId="Equation.3">
                  <p:embed/>
                </p:oleObj>
              </mc:Choice>
              <mc:Fallback>
                <p:oleObj name="公式" r:id="rId7" imgW="95352" imgH="114417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0250" y="3278188"/>
                        <a:ext cx="292100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1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379218"/>
              </p:ext>
            </p:extLst>
          </p:nvPr>
        </p:nvGraphicFramePr>
        <p:xfrm>
          <a:off x="7285038" y="3275013"/>
          <a:ext cx="160655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62" name="公式" r:id="rId9" imgW="676392" imgH="181004" progId="Equation.3">
                  <p:embed/>
                </p:oleObj>
              </mc:Choice>
              <mc:Fallback>
                <p:oleObj name="公式" r:id="rId9" imgW="676392" imgH="181004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5038" y="3275013"/>
                        <a:ext cx="1606550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1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928086"/>
              </p:ext>
            </p:extLst>
          </p:nvPr>
        </p:nvGraphicFramePr>
        <p:xfrm>
          <a:off x="4594225" y="4827588"/>
          <a:ext cx="3238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63" name="公式" r:id="rId11" imgW="114141" imgH="181004" progId="Equation.3">
                  <p:embed/>
                </p:oleObj>
              </mc:Choice>
              <mc:Fallback>
                <p:oleObj name="公式" r:id="rId11" imgW="114141" imgH="181004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4225" y="4827588"/>
                        <a:ext cx="3238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20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514643"/>
              </p:ext>
            </p:extLst>
          </p:nvPr>
        </p:nvGraphicFramePr>
        <p:xfrm>
          <a:off x="4625975" y="4432300"/>
          <a:ext cx="292100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64" name="公式" r:id="rId13" imgW="95352" imgH="114417" progId="Equation.3">
                  <p:embed/>
                </p:oleObj>
              </mc:Choice>
              <mc:Fallback>
                <p:oleObj name="公式" r:id="rId13" imgW="95352" imgH="114417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5975" y="4432300"/>
                        <a:ext cx="292100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21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302539"/>
              </p:ext>
            </p:extLst>
          </p:nvPr>
        </p:nvGraphicFramePr>
        <p:xfrm>
          <a:off x="7277100" y="4406900"/>
          <a:ext cx="160655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65" name="公式" r:id="rId15" imgW="676392" imgH="181004" progId="Equation.3">
                  <p:embed/>
                </p:oleObj>
              </mc:Choice>
              <mc:Fallback>
                <p:oleObj name="公式" r:id="rId15" imgW="676392" imgH="181004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7100" y="4406900"/>
                        <a:ext cx="160655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2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775247"/>
              </p:ext>
            </p:extLst>
          </p:nvPr>
        </p:nvGraphicFramePr>
        <p:xfrm>
          <a:off x="7302500" y="4859338"/>
          <a:ext cx="1719263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66" name="公式" r:id="rId17" imgW="723833" imgH="181004" progId="Equation.3">
                  <p:embed/>
                </p:oleObj>
              </mc:Choice>
              <mc:Fallback>
                <p:oleObj name="公式" r:id="rId17" imgW="723833" imgH="181004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500" y="4859338"/>
                        <a:ext cx="1719263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23" name="Rectangle 31"/>
          <p:cNvSpPr>
            <a:spLocks noChangeArrowheads="1"/>
          </p:cNvSpPr>
          <p:nvPr/>
        </p:nvSpPr>
        <p:spPr bwMode="auto">
          <a:xfrm>
            <a:off x="5922963" y="4867275"/>
            <a:ext cx="1457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频谱间隔</a:t>
            </a:r>
          </a:p>
        </p:txBody>
      </p:sp>
      <p:sp>
        <p:nvSpPr>
          <p:cNvPr id="33824" name="Text Box 32"/>
          <p:cNvSpPr txBox="1">
            <a:spLocks noChangeArrowheads="1"/>
          </p:cNvSpPr>
          <p:nvPr/>
        </p:nvSpPr>
        <p:spPr bwMode="auto">
          <a:xfrm>
            <a:off x="3132138" y="5327650"/>
            <a:ext cx="2447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时域周期点数</a:t>
            </a:r>
          </a:p>
        </p:txBody>
      </p:sp>
      <p:graphicFrame>
        <p:nvGraphicFramePr>
          <p:cNvPr id="33828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18022"/>
              </p:ext>
            </p:extLst>
          </p:nvPr>
        </p:nvGraphicFramePr>
        <p:xfrm>
          <a:off x="3419475" y="5827713"/>
          <a:ext cx="138112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67" name="公式" r:id="rId19" imgW="571645" imgH="181004" progId="Equation.3">
                  <p:embed/>
                </p:oleObj>
              </mc:Choice>
              <mc:Fallback>
                <p:oleObj name="公式" r:id="rId19" imgW="571645" imgH="181004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5827713"/>
                        <a:ext cx="1381125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30" name="Text Box 38"/>
          <p:cNvSpPr txBox="1">
            <a:spLocks noChangeArrowheads="1"/>
          </p:cNvSpPr>
          <p:nvPr/>
        </p:nvSpPr>
        <p:spPr bwMode="auto">
          <a:xfrm>
            <a:off x="5940425" y="5337175"/>
            <a:ext cx="2447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频域周期点数</a:t>
            </a:r>
          </a:p>
        </p:txBody>
      </p:sp>
      <p:graphicFrame>
        <p:nvGraphicFramePr>
          <p:cNvPr id="33831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625956"/>
              </p:ext>
            </p:extLst>
          </p:nvPr>
        </p:nvGraphicFramePr>
        <p:xfrm>
          <a:off x="6227763" y="5827713"/>
          <a:ext cx="106997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68" name="公式" r:id="rId21" imgW="438246" imgH="181004" progId="Equation.3">
                  <p:embed/>
                </p:oleObj>
              </mc:Choice>
              <mc:Fallback>
                <p:oleObj name="公式" r:id="rId21" imgW="438246" imgH="181004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5827713"/>
                        <a:ext cx="1069975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33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916115"/>
              </p:ext>
            </p:extLst>
          </p:nvPr>
        </p:nvGraphicFramePr>
        <p:xfrm>
          <a:off x="7308850" y="5856288"/>
          <a:ext cx="1014413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69" name="公式" r:id="rId23" imgW="409593" imgH="181004" progId="Equation.3">
                  <p:embed/>
                </p:oleObj>
              </mc:Choice>
              <mc:Fallback>
                <p:oleObj name="公式" r:id="rId23" imgW="409593" imgH="181004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5856288"/>
                        <a:ext cx="1014413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3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3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3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3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3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33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3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3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3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33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33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33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/>
      <p:bldP spid="33797" grpId="0"/>
      <p:bldP spid="33798" grpId="0"/>
      <p:bldP spid="33799" grpId="0"/>
      <p:bldP spid="33800" grpId="0"/>
      <p:bldP spid="33801" grpId="0"/>
      <p:bldP spid="33802" grpId="0"/>
      <p:bldP spid="33803" grpId="0"/>
      <p:bldP spid="33804" grpId="0"/>
      <p:bldP spid="33805" grpId="0"/>
      <p:bldP spid="33806" grpId="0"/>
      <p:bldP spid="33807" grpId="0"/>
      <p:bldP spid="33808" grpId="0"/>
      <p:bldP spid="33809" grpId="0"/>
      <p:bldP spid="33810" grpId="0"/>
      <p:bldP spid="33811" grpId="0"/>
      <p:bldP spid="33812" grpId="0"/>
      <p:bldP spid="33813" grpId="0"/>
      <p:bldP spid="33814" grpId="0"/>
      <p:bldP spid="33823" grpId="0"/>
      <p:bldP spid="33824" grpId="0"/>
      <p:bldP spid="33830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3956" name="Object 4"/>
          <p:cNvGraphicFramePr>
            <a:graphicFrameLocks noChangeAspect="1"/>
          </p:cNvGraphicFramePr>
          <p:nvPr/>
        </p:nvGraphicFramePr>
        <p:xfrm>
          <a:off x="828675" y="73025"/>
          <a:ext cx="2640013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70" name="公式" r:id="rId3" imgW="943191" imgH="152400" progId="Equation.3">
                  <p:embed/>
                </p:oleObj>
              </mc:Choice>
              <mc:Fallback>
                <p:oleObj name="公式" r:id="rId3" imgW="943191" imgH="15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" y="73025"/>
                        <a:ext cx="2640013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57" name="Object 5"/>
          <p:cNvGraphicFramePr>
            <a:graphicFrameLocks noChangeAspect="1"/>
          </p:cNvGraphicFramePr>
          <p:nvPr/>
        </p:nvGraphicFramePr>
        <p:xfrm>
          <a:off x="539750" y="722313"/>
          <a:ext cx="3681413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71" name="公式" r:id="rId5" imgW="1333525" imgH="181004" progId="Equation.3">
                  <p:embed/>
                </p:oleObj>
              </mc:Choice>
              <mc:Fallback>
                <p:oleObj name="公式" r:id="rId5" imgW="1333525" imgH="18100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722313"/>
                        <a:ext cx="3681413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58" name="Object 6"/>
          <p:cNvGraphicFramePr>
            <a:graphicFrameLocks noChangeAspect="1"/>
          </p:cNvGraphicFramePr>
          <p:nvPr/>
        </p:nvGraphicFramePr>
        <p:xfrm>
          <a:off x="107950" y="1368425"/>
          <a:ext cx="311943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72" name="公式" r:id="rId7" imgW="1171473" imgH="381234" progId="Equation.3">
                  <p:embed/>
                </p:oleObj>
              </mc:Choice>
              <mc:Fallback>
                <p:oleObj name="公式" r:id="rId7" imgW="1171473" imgH="38123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1368425"/>
                        <a:ext cx="3119438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60" name="Object 8"/>
          <p:cNvGraphicFramePr>
            <a:graphicFrameLocks noChangeAspect="1"/>
          </p:cNvGraphicFramePr>
          <p:nvPr/>
        </p:nvGraphicFramePr>
        <p:xfrm>
          <a:off x="4067175" y="85725"/>
          <a:ext cx="290830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73" name="公式" r:id="rId9" imgW="1047938" imgH="152400" progId="Equation.3">
                  <p:embed/>
                </p:oleObj>
              </mc:Choice>
              <mc:Fallback>
                <p:oleObj name="公式" r:id="rId9" imgW="1047938" imgH="152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85725"/>
                        <a:ext cx="290830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65" name="Object 13"/>
          <p:cNvGraphicFramePr>
            <a:graphicFrameLocks noChangeAspect="1"/>
          </p:cNvGraphicFramePr>
          <p:nvPr/>
        </p:nvGraphicFramePr>
        <p:xfrm>
          <a:off x="1187450" y="1657350"/>
          <a:ext cx="324167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74" name="公式" r:id="rId11" imgW="1171473" imgH="181004" progId="Equation.3">
                  <p:embed/>
                </p:oleObj>
              </mc:Choice>
              <mc:Fallback>
                <p:oleObj name="公式" r:id="rId11" imgW="1171473" imgH="18100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57350"/>
                        <a:ext cx="324167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66" name="Object 14"/>
          <p:cNvGraphicFramePr>
            <a:graphicFrameLocks/>
          </p:cNvGraphicFramePr>
          <p:nvPr/>
        </p:nvGraphicFramePr>
        <p:xfrm>
          <a:off x="5005388" y="1758950"/>
          <a:ext cx="205422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75" name="公式" r:id="rId13" imgW="866627" imgH="152400" progId="Equation.3">
                  <p:embed/>
                </p:oleObj>
              </mc:Choice>
              <mc:Fallback>
                <p:oleObj name="公式" r:id="rId13" imgW="866627" imgH="152400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5388" y="1758950"/>
                        <a:ext cx="2054225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67" name="Object 15"/>
          <p:cNvGraphicFramePr>
            <a:graphicFrameLocks noChangeAspect="1"/>
          </p:cNvGraphicFramePr>
          <p:nvPr/>
        </p:nvGraphicFramePr>
        <p:xfrm>
          <a:off x="900113" y="2478088"/>
          <a:ext cx="5033962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76" name="公式" r:id="rId15" imgW="1847865" imgH="381234" progId="Equation.3">
                  <p:embed/>
                </p:oleObj>
              </mc:Choice>
              <mc:Fallback>
                <p:oleObj name="公式" r:id="rId15" imgW="1847865" imgH="38123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478088"/>
                        <a:ext cx="5033962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968" name="Rectangle 16"/>
          <p:cNvSpPr>
            <a:spLocks noChangeArrowheads="1"/>
          </p:cNvSpPr>
          <p:nvPr/>
        </p:nvSpPr>
        <p:spPr bwMode="auto">
          <a:xfrm>
            <a:off x="5192713" y="3903663"/>
            <a:ext cx="28082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令 </a:t>
            </a:r>
            <a:r>
              <a:rPr lang="en-US" altLang="zh-CN" sz="2800" i="1">
                <a:ea typeface="楷体_GB2312" pitchFamily="49" charset="-122"/>
              </a:rPr>
              <a:t>m = -n</a:t>
            </a:r>
            <a:endParaRPr lang="en-US" altLang="zh-CN" sz="280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53969" name="Object 17"/>
          <p:cNvGraphicFramePr>
            <a:graphicFrameLocks noChangeAspect="1"/>
          </p:cNvGraphicFramePr>
          <p:nvPr/>
        </p:nvGraphicFramePr>
        <p:xfrm>
          <a:off x="900113" y="4710113"/>
          <a:ext cx="4260850" cy="118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77" name="公式" r:id="rId17" imgW="1552413" imgH="399991" progId="Equation.3">
                  <p:embed/>
                </p:oleObj>
              </mc:Choice>
              <mc:Fallback>
                <p:oleObj name="公式" r:id="rId17" imgW="1552413" imgH="399991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710113"/>
                        <a:ext cx="4260850" cy="1182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70" name="Object 18"/>
          <p:cNvGraphicFramePr>
            <a:graphicFrameLocks noChangeAspect="1"/>
          </p:cNvGraphicFramePr>
          <p:nvPr/>
        </p:nvGraphicFramePr>
        <p:xfrm>
          <a:off x="900113" y="3586163"/>
          <a:ext cx="4024312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78" name="公式" r:id="rId19" imgW="1466925" imgH="381234" progId="Equation.3">
                  <p:embed/>
                </p:oleObj>
              </mc:Choice>
              <mc:Fallback>
                <p:oleObj name="公式" r:id="rId19" imgW="1466925" imgH="381234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586163"/>
                        <a:ext cx="4024312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71" name="Object 19"/>
          <p:cNvGraphicFramePr>
            <a:graphicFrameLocks noChangeAspect="1"/>
          </p:cNvGraphicFramePr>
          <p:nvPr/>
        </p:nvGraphicFramePr>
        <p:xfrm>
          <a:off x="5076825" y="4770438"/>
          <a:ext cx="3789363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79" name="公式" r:id="rId21" imgW="1371572" imgH="381234" progId="Equation.3">
                  <p:embed/>
                </p:oleObj>
              </mc:Choice>
              <mc:Fallback>
                <p:oleObj name="公式" r:id="rId21" imgW="1371572" imgH="381234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4770438"/>
                        <a:ext cx="3789363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72" name="Object 20"/>
          <p:cNvGraphicFramePr>
            <a:graphicFrameLocks noChangeAspect="1"/>
          </p:cNvGraphicFramePr>
          <p:nvPr/>
        </p:nvGraphicFramePr>
        <p:xfrm>
          <a:off x="5076825" y="5962650"/>
          <a:ext cx="304165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80" name="公式" r:id="rId23" imgW="1095379" imgH="181004" progId="Equation.3">
                  <p:embed/>
                </p:oleObj>
              </mc:Choice>
              <mc:Fallback>
                <p:oleObj name="公式" r:id="rId23" imgW="1095379" imgH="18100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5962650"/>
                        <a:ext cx="304165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973" name="Text Box 21"/>
          <p:cNvSpPr txBox="1">
            <a:spLocks noChangeArrowheads="1"/>
          </p:cNvSpPr>
          <p:nvPr/>
        </p:nvSpPr>
        <p:spPr bwMode="auto">
          <a:xfrm>
            <a:off x="7596188" y="3197225"/>
            <a:ext cx="1223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hlinkClick r:id="rId25" action="ppaction://hlinksldjump"/>
              </a:rPr>
              <a:t>回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53974" name="Object 22"/>
          <p:cNvGraphicFramePr>
            <a:graphicFrameLocks noChangeAspect="1"/>
          </p:cNvGraphicFramePr>
          <p:nvPr/>
        </p:nvGraphicFramePr>
        <p:xfrm>
          <a:off x="4643438" y="808038"/>
          <a:ext cx="3986212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81" name="公式" r:id="rId26" imgW="1447667" imgH="181004" progId="Equation.3">
                  <p:embed/>
                </p:oleObj>
              </mc:Choice>
              <mc:Fallback>
                <p:oleObj name="公式" r:id="rId26" imgW="1447667" imgH="181004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808038"/>
                        <a:ext cx="3986212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76" name="Object 24"/>
          <p:cNvGraphicFramePr>
            <a:graphicFrameLocks noChangeAspect="1"/>
          </p:cNvGraphicFramePr>
          <p:nvPr/>
        </p:nvGraphicFramePr>
        <p:xfrm>
          <a:off x="3492500" y="174625"/>
          <a:ext cx="44291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82" name="公式" r:id="rId28" imgW="142794" imgH="104570" progId="Equation.3">
                  <p:embed/>
                </p:oleObj>
              </mc:Choice>
              <mc:Fallback>
                <p:oleObj name="公式" r:id="rId28" imgW="142794" imgH="10457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174625"/>
                        <a:ext cx="442913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77" name="Object 25"/>
          <p:cNvGraphicFramePr>
            <a:graphicFrameLocks noChangeAspect="1"/>
          </p:cNvGraphicFramePr>
          <p:nvPr/>
        </p:nvGraphicFramePr>
        <p:xfrm>
          <a:off x="4211638" y="893763"/>
          <a:ext cx="4429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83" name="公式" r:id="rId30" imgW="142794" imgH="104570" progId="Equation.3">
                  <p:embed/>
                </p:oleObj>
              </mc:Choice>
              <mc:Fallback>
                <p:oleObj name="公式" r:id="rId30" imgW="142794" imgH="10457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893763"/>
                        <a:ext cx="4429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3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3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3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3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3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3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3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53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53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5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5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5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68" grpId="0"/>
      <p:bldP spid="25397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18002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ea typeface="楷体_GB2312" pitchFamily="49" charset="-122"/>
              </a:rPr>
              <a:t>3-17.</a:t>
            </a:r>
          </a:p>
        </p:txBody>
      </p:sp>
      <p:graphicFrame>
        <p:nvGraphicFramePr>
          <p:cNvPr id="297991" name="Object 7"/>
          <p:cNvGraphicFramePr>
            <a:graphicFrameLocks noChangeAspect="1"/>
          </p:cNvGraphicFramePr>
          <p:nvPr/>
        </p:nvGraphicFramePr>
        <p:xfrm>
          <a:off x="5943600" y="260350"/>
          <a:ext cx="227012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67" name="公式" r:id="rId3" imgW="799927" imgH="181004" progId="Equation.3">
                  <p:embed/>
                </p:oleObj>
              </mc:Choice>
              <mc:Fallback>
                <p:oleObj name="公式" r:id="rId3" imgW="799927" imgH="18100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260350"/>
                        <a:ext cx="227012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92" name="Object 8"/>
          <p:cNvGraphicFramePr>
            <a:graphicFrameLocks noChangeAspect="1"/>
          </p:cNvGraphicFramePr>
          <p:nvPr/>
        </p:nvGraphicFramePr>
        <p:xfrm>
          <a:off x="273050" y="908050"/>
          <a:ext cx="391795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68" name="公式" r:id="rId5" imgW="1428878" imgH="381234" progId="Equation.3">
                  <p:embed/>
                </p:oleObj>
              </mc:Choice>
              <mc:Fallback>
                <p:oleObj name="公式" r:id="rId5" imgW="1428878" imgH="38123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" y="908050"/>
                        <a:ext cx="3917950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93" name="Object 9"/>
          <p:cNvGraphicFramePr>
            <a:graphicFrameLocks noChangeAspect="1"/>
          </p:cNvGraphicFramePr>
          <p:nvPr/>
        </p:nvGraphicFramePr>
        <p:xfrm>
          <a:off x="5883275" y="1052513"/>
          <a:ext cx="289242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69" name="公式" r:id="rId7" imgW="1085985" imgH="371387" progId="Equation.3">
                  <p:embed/>
                </p:oleObj>
              </mc:Choice>
              <mc:Fallback>
                <p:oleObj name="公式" r:id="rId7" imgW="1085985" imgH="371387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3275" y="1052513"/>
                        <a:ext cx="2892425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95" name="Object 11"/>
          <p:cNvGraphicFramePr>
            <a:graphicFrameLocks noChangeAspect="1"/>
          </p:cNvGraphicFramePr>
          <p:nvPr/>
        </p:nvGraphicFramePr>
        <p:xfrm>
          <a:off x="4140200" y="908050"/>
          <a:ext cx="1789113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70" name="公式" r:id="rId9" imgW="628481" imgH="381234" progId="Equation.3">
                  <p:embed/>
                </p:oleObj>
              </mc:Choice>
              <mc:Fallback>
                <p:oleObj name="公式" r:id="rId9" imgW="628481" imgH="38123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908050"/>
                        <a:ext cx="1789113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96" name="Object 12"/>
          <p:cNvGraphicFramePr>
            <a:graphicFrameLocks/>
          </p:cNvGraphicFramePr>
          <p:nvPr/>
        </p:nvGraphicFramePr>
        <p:xfrm>
          <a:off x="3851275" y="2636838"/>
          <a:ext cx="1836738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71" name="公式" r:id="rId11" imgW="799927" imgH="181004" progId="Equation.3">
                  <p:embed/>
                </p:oleObj>
              </mc:Choice>
              <mc:Fallback>
                <p:oleObj name="公式" r:id="rId11" imgW="799927" imgH="181004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636838"/>
                        <a:ext cx="1836738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97" name="Object 13"/>
          <p:cNvGraphicFramePr>
            <a:graphicFrameLocks noChangeAspect="1"/>
          </p:cNvGraphicFramePr>
          <p:nvPr/>
        </p:nvGraphicFramePr>
        <p:xfrm>
          <a:off x="539750" y="2565400"/>
          <a:ext cx="1550988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72" name="公式" r:id="rId13" imgW="590434" imgH="228834" progId="Equation.3">
                  <p:embed/>
                </p:oleObj>
              </mc:Choice>
              <mc:Fallback>
                <p:oleObj name="公式" r:id="rId13" imgW="590434" imgH="22883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565400"/>
                        <a:ext cx="1550988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98" name="Object 14"/>
          <p:cNvGraphicFramePr>
            <a:graphicFrameLocks noChangeAspect="1"/>
          </p:cNvGraphicFramePr>
          <p:nvPr/>
        </p:nvGraphicFramePr>
        <p:xfrm>
          <a:off x="2051050" y="2378075"/>
          <a:ext cx="16478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73" name="公式" r:id="rId15" imgW="685786" imgH="409370" progId="Equation.3">
                  <p:embed/>
                </p:oleObj>
              </mc:Choice>
              <mc:Fallback>
                <p:oleObj name="公式" r:id="rId15" imgW="685786" imgH="40937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378075"/>
                        <a:ext cx="1647825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8000" name="Object 16"/>
          <p:cNvGraphicFramePr>
            <a:graphicFrameLocks/>
          </p:cNvGraphicFramePr>
          <p:nvPr/>
        </p:nvGraphicFramePr>
        <p:xfrm>
          <a:off x="5651500" y="2679700"/>
          <a:ext cx="71278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74" name="公式" r:id="rId17" imgW="285588" imgH="133174" progId="Equation.3">
                  <p:embed/>
                </p:oleObj>
              </mc:Choice>
              <mc:Fallback>
                <p:oleObj name="公式" r:id="rId17" imgW="285588" imgH="133174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2679700"/>
                        <a:ext cx="712788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8001" name="Object 17"/>
          <p:cNvGraphicFramePr>
            <a:graphicFrameLocks/>
          </p:cNvGraphicFramePr>
          <p:nvPr/>
        </p:nvGraphicFramePr>
        <p:xfrm>
          <a:off x="6357938" y="2392363"/>
          <a:ext cx="2439987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75" name="公式" r:id="rId19" imgW="1085985" imgH="409370" progId="Equation.3">
                  <p:embed/>
                </p:oleObj>
              </mc:Choice>
              <mc:Fallback>
                <p:oleObj name="公式" r:id="rId19" imgW="1085985" imgH="409370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7938" y="2392363"/>
                        <a:ext cx="2439987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8002" name="Picture 18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500438"/>
            <a:ext cx="4095750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8003" name="Picture 19"/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088" y="3514725"/>
            <a:ext cx="3984625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8004" name="Text Box 20"/>
          <p:cNvSpPr txBox="1">
            <a:spLocks noChangeArrowheads="1"/>
          </p:cNvSpPr>
          <p:nvPr/>
        </p:nvSpPr>
        <p:spPr bwMode="auto">
          <a:xfrm>
            <a:off x="1258888" y="217488"/>
            <a:ext cx="48974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ea typeface="楷体_GB2312" pitchFamily="49" charset="-122"/>
              </a:rPr>
              <a:t>1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) </a:t>
            </a:r>
            <a:r>
              <a:rPr lang="en-US" altLang="zh-CN">
                <a:ea typeface="楷体_GB2312" pitchFamily="49" charset="-122"/>
              </a:rPr>
              <a:t> </a:t>
            </a:r>
            <a:r>
              <a:rPr lang="en-US" altLang="zh-CN" i="1">
                <a:ea typeface="楷体_GB2312" pitchFamily="49" charset="-122"/>
              </a:rPr>
              <a:t>X</a:t>
            </a:r>
            <a:r>
              <a:rPr lang="en-US" altLang="zh-CN">
                <a:ea typeface="楷体_GB2312" pitchFamily="49" charset="-122"/>
              </a:rPr>
              <a:t>(</a:t>
            </a:r>
            <a:r>
              <a:rPr lang="en-US" altLang="zh-CN" i="1">
                <a:ea typeface="楷体_GB2312" pitchFamily="49" charset="-122"/>
              </a:rPr>
              <a:t>e</a:t>
            </a:r>
            <a:r>
              <a:rPr lang="en-US" altLang="zh-CN" i="1" baseline="30000">
                <a:ea typeface="楷体_GB2312" pitchFamily="49" charset="-122"/>
              </a:rPr>
              <a:t>j</a:t>
            </a:r>
            <a:r>
              <a:rPr lang="en-US" altLang="zh-CN" i="1" baseline="30000">
                <a:latin typeface="Symbol" panose="05050102010706020507" pitchFamily="18" charset="2"/>
                <a:ea typeface="楷体_GB2312" pitchFamily="49" charset="-122"/>
              </a:rPr>
              <a:t>w</a:t>
            </a:r>
            <a:r>
              <a:rPr lang="en-US" altLang="zh-CN">
                <a:ea typeface="楷体_GB2312" pitchFamily="49" charset="-122"/>
              </a:rPr>
              <a:t>) = DTFT[</a:t>
            </a:r>
            <a:r>
              <a:rPr lang="en-US" altLang="zh-CN" i="1">
                <a:ea typeface="楷体_GB2312" pitchFamily="49" charset="-122"/>
              </a:rPr>
              <a:t>x</a:t>
            </a:r>
            <a:r>
              <a:rPr lang="en-US" altLang="zh-CN" baseline="-25000">
                <a:ea typeface="楷体_GB2312" pitchFamily="49" charset="-122"/>
              </a:rPr>
              <a:t>1</a:t>
            </a:r>
            <a:r>
              <a:rPr lang="en-US" altLang="zh-CN">
                <a:ea typeface="楷体_GB2312" pitchFamily="49" charset="-122"/>
              </a:rPr>
              <a:t>(</a:t>
            </a:r>
            <a:r>
              <a:rPr lang="en-US" altLang="zh-CN" i="1">
                <a:ea typeface="楷体_GB2312" pitchFamily="49" charset="-122"/>
              </a:rPr>
              <a:t>n</a:t>
            </a:r>
            <a:r>
              <a:rPr lang="en-US" altLang="zh-CN">
                <a:ea typeface="楷体_GB2312" pitchFamily="49" charset="-122"/>
              </a:rPr>
              <a:t>)]</a:t>
            </a:r>
            <a:endParaRPr lang="en-US" altLang="zh-CN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8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7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7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97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7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97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98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98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9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9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00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5888"/>
            <a:ext cx="5073650" cy="295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9013" name="Text Box 5"/>
          <p:cNvSpPr txBox="1">
            <a:spLocks noChangeArrowheads="1"/>
          </p:cNvSpPr>
          <p:nvPr/>
        </p:nvSpPr>
        <p:spPr bwMode="auto">
          <a:xfrm>
            <a:off x="250825" y="3284538"/>
            <a:ext cx="48974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ea typeface="楷体_GB2312" pitchFamily="49" charset="-122"/>
              </a:rPr>
              <a:t>2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) </a:t>
            </a:r>
            <a:r>
              <a:rPr lang="en-US" altLang="zh-CN">
                <a:ea typeface="楷体_GB2312" pitchFamily="49" charset="-122"/>
              </a:rPr>
              <a:t> </a:t>
            </a:r>
            <a:r>
              <a:rPr lang="en-US" altLang="zh-CN" i="1">
                <a:ea typeface="楷体_GB2312" pitchFamily="49" charset="-122"/>
              </a:rPr>
              <a:t>X</a:t>
            </a:r>
            <a:r>
              <a:rPr lang="en-US" altLang="zh-CN" baseline="-25000">
                <a:ea typeface="楷体_GB2312" pitchFamily="49" charset="-122"/>
              </a:rPr>
              <a:t>1</a:t>
            </a:r>
            <a:r>
              <a:rPr lang="en-US" altLang="zh-CN">
                <a:ea typeface="楷体_GB2312" pitchFamily="49" charset="-122"/>
              </a:rPr>
              <a:t>(</a:t>
            </a:r>
            <a:r>
              <a:rPr lang="en-US" altLang="zh-CN" i="1">
                <a:ea typeface="楷体_GB2312" pitchFamily="49" charset="-122"/>
              </a:rPr>
              <a:t>k</a:t>
            </a:r>
            <a:r>
              <a:rPr lang="en-US" altLang="zh-CN">
                <a:ea typeface="楷体_GB2312" pitchFamily="49" charset="-122"/>
              </a:rPr>
              <a:t>) = DFT[</a:t>
            </a:r>
            <a:r>
              <a:rPr lang="en-US" altLang="zh-CN" i="1">
                <a:ea typeface="楷体_GB2312" pitchFamily="49" charset="-122"/>
              </a:rPr>
              <a:t>x</a:t>
            </a:r>
            <a:r>
              <a:rPr lang="en-US" altLang="zh-CN" baseline="-25000">
                <a:ea typeface="楷体_GB2312" pitchFamily="49" charset="-122"/>
              </a:rPr>
              <a:t>1</a:t>
            </a:r>
            <a:r>
              <a:rPr lang="en-US" altLang="zh-CN">
                <a:ea typeface="楷体_GB2312" pitchFamily="49" charset="-122"/>
              </a:rPr>
              <a:t>(</a:t>
            </a:r>
            <a:r>
              <a:rPr lang="en-US" altLang="zh-CN" i="1">
                <a:ea typeface="楷体_GB2312" pitchFamily="49" charset="-122"/>
              </a:rPr>
              <a:t>n</a:t>
            </a:r>
            <a:r>
              <a:rPr lang="en-US" altLang="zh-CN">
                <a:ea typeface="楷体_GB2312" pitchFamily="49" charset="-122"/>
              </a:rPr>
              <a:t>)]</a:t>
            </a:r>
            <a:endParaRPr lang="en-US" altLang="zh-CN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9015" name="Text Box 7"/>
          <p:cNvSpPr txBox="1">
            <a:spLocks noChangeArrowheads="1"/>
          </p:cNvSpPr>
          <p:nvPr/>
        </p:nvSpPr>
        <p:spPr bwMode="auto">
          <a:xfrm>
            <a:off x="4859338" y="3284538"/>
            <a:ext cx="18002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dirty="0">
                <a:ea typeface="楷体_GB2312" pitchFamily="49" charset="-122"/>
              </a:rPr>
              <a:t>5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等分</a:t>
            </a:r>
          </a:p>
        </p:txBody>
      </p:sp>
      <p:sp>
        <p:nvSpPr>
          <p:cNvPr id="299016" name="Text Box 8"/>
          <p:cNvSpPr txBox="1">
            <a:spLocks noChangeArrowheads="1"/>
          </p:cNvSpPr>
          <p:nvPr/>
        </p:nvSpPr>
        <p:spPr bwMode="auto">
          <a:xfrm>
            <a:off x="250825" y="4019550"/>
            <a:ext cx="59769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ea typeface="楷体_GB2312" pitchFamily="49" charset="-122"/>
              </a:rPr>
              <a:t>3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) </a:t>
            </a:r>
            <a:r>
              <a:rPr lang="en-US" altLang="zh-CN">
                <a:ea typeface="楷体_GB2312" pitchFamily="49" charset="-122"/>
              </a:rPr>
              <a:t> </a:t>
            </a:r>
            <a:r>
              <a:rPr lang="en-US" altLang="zh-CN" i="1">
                <a:ea typeface="楷体_GB2312" pitchFamily="49" charset="-122"/>
              </a:rPr>
              <a:t>X</a:t>
            </a:r>
            <a:r>
              <a:rPr lang="en-US" altLang="zh-CN" baseline="-25000">
                <a:ea typeface="楷体_GB2312" pitchFamily="49" charset="-122"/>
              </a:rPr>
              <a:t>2</a:t>
            </a:r>
            <a:r>
              <a:rPr lang="en-US" altLang="zh-CN">
                <a:ea typeface="楷体_GB2312" pitchFamily="49" charset="-122"/>
              </a:rPr>
              <a:t>(</a:t>
            </a:r>
            <a:r>
              <a:rPr lang="en-US" altLang="zh-CN" i="1">
                <a:ea typeface="楷体_GB2312" pitchFamily="49" charset="-122"/>
              </a:rPr>
              <a:t>k</a:t>
            </a:r>
            <a:r>
              <a:rPr lang="en-US" altLang="zh-CN">
                <a:ea typeface="楷体_GB2312" pitchFamily="49" charset="-122"/>
              </a:rPr>
              <a:t>) = DFT[</a:t>
            </a:r>
            <a:r>
              <a:rPr lang="en-US" altLang="zh-CN" i="1">
                <a:ea typeface="楷体_GB2312" pitchFamily="49" charset="-122"/>
              </a:rPr>
              <a:t>x</a:t>
            </a:r>
            <a:r>
              <a:rPr lang="en-US" altLang="zh-CN" baseline="-25000">
                <a:ea typeface="楷体_GB2312" pitchFamily="49" charset="-122"/>
              </a:rPr>
              <a:t>1</a:t>
            </a:r>
            <a:r>
              <a:rPr lang="en-US" altLang="zh-CN">
                <a:ea typeface="楷体_GB2312" pitchFamily="49" charset="-122"/>
              </a:rPr>
              <a:t>((</a:t>
            </a:r>
            <a:r>
              <a:rPr lang="en-US" altLang="zh-CN" i="1">
                <a:ea typeface="楷体_GB2312" pitchFamily="49" charset="-122"/>
              </a:rPr>
              <a:t>n</a:t>
            </a:r>
            <a:r>
              <a:rPr lang="en-US" altLang="zh-CN">
                <a:ea typeface="楷体_GB2312" pitchFamily="49" charset="-122"/>
              </a:rPr>
              <a:t>))</a:t>
            </a:r>
            <a:r>
              <a:rPr lang="en-US" altLang="zh-CN" baseline="-25000">
                <a:ea typeface="楷体_GB2312" pitchFamily="49" charset="-122"/>
              </a:rPr>
              <a:t>10</a:t>
            </a:r>
            <a:r>
              <a:rPr lang="en-US" altLang="zh-CN" i="1">
                <a:ea typeface="楷体_GB2312" pitchFamily="49" charset="-122"/>
              </a:rPr>
              <a:t>R</a:t>
            </a:r>
            <a:r>
              <a:rPr lang="en-US" altLang="zh-CN" baseline="-25000">
                <a:ea typeface="楷体_GB2312" pitchFamily="49" charset="-122"/>
              </a:rPr>
              <a:t>10</a:t>
            </a:r>
            <a:r>
              <a:rPr lang="en-US" altLang="zh-CN">
                <a:ea typeface="楷体_GB2312" pitchFamily="49" charset="-122"/>
              </a:rPr>
              <a:t>(</a:t>
            </a:r>
            <a:r>
              <a:rPr lang="en-US" altLang="zh-CN" i="1">
                <a:ea typeface="楷体_GB2312" pitchFamily="49" charset="-122"/>
              </a:rPr>
              <a:t>n</a:t>
            </a:r>
            <a:r>
              <a:rPr lang="en-US" altLang="zh-CN">
                <a:ea typeface="楷体_GB2312" pitchFamily="49" charset="-122"/>
              </a:rPr>
              <a:t>)]</a:t>
            </a:r>
            <a:endParaRPr lang="en-US" altLang="zh-CN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9017" name="Text Box 9"/>
          <p:cNvSpPr txBox="1">
            <a:spLocks noChangeArrowheads="1"/>
          </p:cNvSpPr>
          <p:nvPr/>
        </p:nvSpPr>
        <p:spPr bwMode="auto">
          <a:xfrm>
            <a:off x="6329363" y="4035425"/>
            <a:ext cx="18002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n-US" altLang="zh-CN" dirty="0">
                <a:ea typeface="楷体_GB2312" pitchFamily="49" charset="-122"/>
              </a:rPr>
              <a:t>10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等分</a:t>
            </a:r>
          </a:p>
        </p:txBody>
      </p:sp>
      <p:sp>
        <p:nvSpPr>
          <p:cNvPr id="299018" name="Text Box 10"/>
          <p:cNvSpPr txBox="1">
            <a:spLocks noChangeArrowheads="1"/>
          </p:cNvSpPr>
          <p:nvPr/>
        </p:nvSpPr>
        <p:spPr bwMode="auto">
          <a:xfrm>
            <a:off x="250825" y="4754563"/>
            <a:ext cx="79930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ea typeface="楷体_GB2312" pitchFamily="49" charset="-122"/>
              </a:rPr>
              <a:t>4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) </a:t>
            </a:r>
            <a:r>
              <a:rPr lang="en-US" altLang="zh-CN">
                <a:ea typeface="楷体_GB2312" pitchFamily="49" charset="-122"/>
              </a:rPr>
              <a:t> </a:t>
            </a:r>
            <a:r>
              <a:rPr lang="en-US" altLang="zh-CN" i="1">
                <a:ea typeface="楷体_GB2312" pitchFamily="49" charset="-122"/>
              </a:rPr>
              <a:t>X</a:t>
            </a:r>
            <a:r>
              <a:rPr lang="en-US" altLang="zh-CN" baseline="-25000">
                <a:ea typeface="楷体_GB2312" pitchFamily="49" charset="-122"/>
              </a:rPr>
              <a:t>3</a:t>
            </a:r>
            <a:r>
              <a:rPr lang="en-US" altLang="zh-CN">
                <a:ea typeface="楷体_GB2312" pitchFamily="49" charset="-122"/>
              </a:rPr>
              <a:t>(</a:t>
            </a:r>
            <a:r>
              <a:rPr lang="en-US" altLang="zh-CN" i="1">
                <a:ea typeface="楷体_GB2312" pitchFamily="49" charset="-122"/>
              </a:rPr>
              <a:t>k</a:t>
            </a:r>
            <a:r>
              <a:rPr lang="en-US" altLang="zh-CN">
                <a:ea typeface="楷体_GB2312" pitchFamily="49" charset="-122"/>
              </a:rPr>
              <a:t>) = DFT[(-1)</a:t>
            </a:r>
            <a:r>
              <a:rPr lang="en-US" altLang="zh-CN" i="1" baseline="30000">
                <a:ea typeface="楷体_GB2312" pitchFamily="49" charset="-122"/>
              </a:rPr>
              <a:t>n </a:t>
            </a:r>
            <a:r>
              <a:rPr lang="en-US" altLang="zh-CN" i="1">
                <a:ea typeface="楷体_GB2312" pitchFamily="49" charset="-122"/>
              </a:rPr>
              <a:t>x</a:t>
            </a:r>
            <a:r>
              <a:rPr lang="en-US" altLang="zh-CN" baseline="-25000">
                <a:ea typeface="楷体_GB2312" pitchFamily="49" charset="-122"/>
              </a:rPr>
              <a:t>1</a:t>
            </a:r>
            <a:r>
              <a:rPr lang="en-US" altLang="zh-CN">
                <a:ea typeface="楷体_GB2312" pitchFamily="49" charset="-122"/>
              </a:rPr>
              <a:t>((</a:t>
            </a:r>
            <a:r>
              <a:rPr lang="en-US" altLang="zh-CN" i="1">
                <a:ea typeface="楷体_GB2312" pitchFamily="49" charset="-122"/>
              </a:rPr>
              <a:t>n</a:t>
            </a:r>
            <a:r>
              <a:rPr lang="en-US" altLang="zh-CN">
                <a:ea typeface="楷体_GB2312" pitchFamily="49" charset="-122"/>
              </a:rPr>
              <a:t>))</a:t>
            </a:r>
            <a:r>
              <a:rPr lang="en-US" altLang="zh-CN" baseline="-25000">
                <a:ea typeface="楷体_GB2312" pitchFamily="49" charset="-122"/>
              </a:rPr>
              <a:t>10</a:t>
            </a:r>
            <a:r>
              <a:rPr lang="en-US" altLang="zh-CN" i="1">
                <a:ea typeface="楷体_GB2312" pitchFamily="49" charset="-122"/>
              </a:rPr>
              <a:t>R</a:t>
            </a:r>
            <a:r>
              <a:rPr lang="en-US" altLang="zh-CN" baseline="-25000">
                <a:ea typeface="楷体_GB2312" pitchFamily="49" charset="-122"/>
              </a:rPr>
              <a:t>10</a:t>
            </a:r>
            <a:r>
              <a:rPr lang="en-US" altLang="zh-CN">
                <a:ea typeface="楷体_GB2312" pitchFamily="49" charset="-122"/>
              </a:rPr>
              <a:t>(</a:t>
            </a:r>
            <a:r>
              <a:rPr lang="en-US" altLang="zh-CN" i="1">
                <a:ea typeface="楷体_GB2312" pitchFamily="49" charset="-122"/>
              </a:rPr>
              <a:t>n</a:t>
            </a:r>
            <a:r>
              <a:rPr lang="en-US" altLang="zh-CN">
                <a:ea typeface="楷体_GB2312" pitchFamily="49" charset="-122"/>
              </a:rPr>
              <a:t>)]</a:t>
            </a:r>
            <a:endParaRPr lang="en-US" altLang="zh-CN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99019" name="Object 11"/>
          <p:cNvGraphicFramePr>
            <a:graphicFrameLocks noChangeAspect="1"/>
          </p:cNvGraphicFramePr>
          <p:nvPr/>
        </p:nvGraphicFramePr>
        <p:xfrm>
          <a:off x="3419475" y="5445125"/>
          <a:ext cx="1316038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9" name="公式" r:id="rId4" imgW="409593" imgH="256970" progId="Equation.3">
                  <p:embed/>
                </p:oleObj>
              </mc:Choice>
              <mc:Fallback>
                <p:oleObj name="公式" r:id="rId4" imgW="409593" imgH="25697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5445125"/>
                        <a:ext cx="1316038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020" name="Object 12"/>
          <p:cNvGraphicFramePr>
            <a:graphicFrameLocks noChangeAspect="1"/>
          </p:cNvGraphicFramePr>
          <p:nvPr/>
        </p:nvGraphicFramePr>
        <p:xfrm>
          <a:off x="1908175" y="5705475"/>
          <a:ext cx="153511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0" name="公式" r:id="rId6" imgW="485687" imgH="152400" progId="Equation.3">
                  <p:embed/>
                </p:oleObj>
              </mc:Choice>
              <mc:Fallback>
                <p:oleObj name="公式" r:id="rId6" imgW="485687" imgH="152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5705475"/>
                        <a:ext cx="1535113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9021" name="Text Box 13"/>
          <p:cNvSpPr txBox="1">
            <a:spLocks noChangeArrowheads="1"/>
          </p:cNvSpPr>
          <p:nvPr/>
        </p:nvSpPr>
        <p:spPr bwMode="auto">
          <a:xfrm>
            <a:off x="5148263" y="5661025"/>
            <a:ext cx="36004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圆周右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左移</a:t>
            </a:r>
            <a:r>
              <a:rPr lang="en-US" altLang="zh-CN" dirty="0">
                <a:ea typeface="楷体_GB2312" pitchFamily="49" charset="-122"/>
              </a:rPr>
              <a:t>5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9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9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9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9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9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99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9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99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3" grpId="0"/>
      <p:bldP spid="299015" grpId="0"/>
      <p:bldP spid="299016" grpId="0"/>
      <p:bldP spid="29901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6" name="Text Box 4"/>
          <p:cNvSpPr txBox="1">
            <a:spLocks noChangeArrowheads="1"/>
          </p:cNvSpPr>
          <p:nvPr/>
        </p:nvSpPr>
        <p:spPr bwMode="auto">
          <a:xfrm>
            <a:off x="468313" y="333375"/>
            <a:ext cx="55451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ea typeface="楷体_GB2312" pitchFamily="49" charset="-122"/>
              </a:rPr>
              <a:t>5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) </a:t>
            </a:r>
            <a:r>
              <a:rPr lang="en-US" altLang="zh-CN">
                <a:ea typeface="楷体_GB2312" pitchFamily="49" charset="-122"/>
              </a:rPr>
              <a:t> </a:t>
            </a:r>
            <a:r>
              <a:rPr lang="en-US" altLang="zh-CN" i="1">
                <a:ea typeface="楷体_GB2312" pitchFamily="49" charset="-122"/>
              </a:rPr>
              <a:t>x</a:t>
            </a:r>
            <a:r>
              <a:rPr lang="en-US" altLang="zh-CN" baseline="-25000">
                <a:ea typeface="楷体_GB2312" pitchFamily="49" charset="-122"/>
              </a:rPr>
              <a:t>4</a:t>
            </a:r>
            <a:r>
              <a:rPr lang="en-US" altLang="zh-CN">
                <a:ea typeface="楷体_GB2312" pitchFamily="49" charset="-122"/>
              </a:rPr>
              <a:t>(</a:t>
            </a:r>
            <a:r>
              <a:rPr lang="en-US" altLang="zh-CN" i="1">
                <a:ea typeface="楷体_GB2312" pitchFamily="49" charset="-122"/>
              </a:rPr>
              <a:t>n</a:t>
            </a:r>
            <a:r>
              <a:rPr lang="en-US" altLang="zh-CN">
                <a:ea typeface="楷体_GB2312" pitchFamily="49" charset="-122"/>
              </a:rPr>
              <a:t>) = IDFT[</a:t>
            </a:r>
            <a:r>
              <a:rPr lang="en-US" altLang="zh-CN" i="1">
                <a:ea typeface="楷体_GB2312" pitchFamily="49" charset="-122"/>
              </a:rPr>
              <a:t>X</a:t>
            </a:r>
            <a:r>
              <a:rPr lang="en-US" altLang="zh-CN" baseline="-25000">
                <a:ea typeface="楷体_GB2312" pitchFamily="49" charset="-122"/>
              </a:rPr>
              <a:t>2ep</a:t>
            </a:r>
            <a:r>
              <a:rPr lang="en-US" altLang="zh-CN">
                <a:ea typeface="楷体_GB2312" pitchFamily="49" charset="-122"/>
              </a:rPr>
              <a:t>(</a:t>
            </a:r>
            <a:r>
              <a:rPr lang="en-US" altLang="zh-CN" i="1">
                <a:ea typeface="楷体_GB2312" pitchFamily="49" charset="-122"/>
              </a:rPr>
              <a:t>k</a:t>
            </a:r>
            <a:r>
              <a:rPr lang="en-US" altLang="zh-CN">
                <a:ea typeface="楷体_GB2312" pitchFamily="49" charset="-122"/>
              </a:rPr>
              <a:t>)]</a:t>
            </a:r>
            <a:endParaRPr lang="en-US" altLang="zh-CN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00037" name="Object 5"/>
          <p:cNvGraphicFramePr>
            <a:graphicFrameLocks noChangeAspect="1"/>
          </p:cNvGraphicFramePr>
          <p:nvPr/>
        </p:nvGraphicFramePr>
        <p:xfrm>
          <a:off x="3589338" y="1139825"/>
          <a:ext cx="9810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17" name="公式" r:id="rId3" imgW="323635" imgH="171626" progId="Equation.3">
                  <p:embed/>
                </p:oleObj>
              </mc:Choice>
              <mc:Fallback>
                <p:oleObj name="公式" r:id="rId3" imgW="323635" imgH="17162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9338" y="1139825"/>
                        <a:ext cx="9810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38" name="Object 6"/>
          <p:cNvGraphicFramePr>
            <a:graphicFrameLocks noChangeAspect="1"/>
          </p:cNvGraphicFramePr>
          <p:nvPr/>
        </p:nvGraphicFramePr>
        <p:xfrm>
          <a:off x="971550" y="1125538"/>
          <a:ext cx="10795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18" name="公式" r:id="rId5" imgW="362152" imgH="171626" progId="Equation.3">
                  <p:embed/>
                </p:oleObj>
              </mc:Choice>
              <mc:Fallback>
                <p:oleObj name="公式" r:id="rId5" imgW="362152" imgH="17162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125538"/>
                        <a:ext cx="10795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39" name="Object 7"/>
          <p:cNvGraphicFramePr>
            <a:graphicFrameLocks noChangeAspect="1"/>
          </p:cNvGraphicFramePr>
          <p:nvPr/>
        </p:nvGraphicFramePr>
        <p:xfrm>
          <a:off x="2728913" y="1257300"/>
          <a:ext cx="5016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19" name="公式" r:id="rId7" imgW="171447" imgH="104570" progId="Equation.3">
                  <p:embed/>
                </p:oleObj>
              </mc:Choice>
              <mc:Fallback>
                <p:oleObj name="公式" r:id="rId7" imgW="171447" imgH="10457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913" y="1257300"/>
                        <a:ext cx="5016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40" name="Object 8"/>
          <p:cNvGraphicFramePr>
            <a:graphicFrameLocks noChangeAspect="1"/>
          </p:cNvGraphicFramePr>
          <p:nvPr/>
        </p:nvGraphicFramePr>
        <p:xfrm>
          <a:off x="3455988" y="1749425"/>
          <a:ext cx="16922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20" name="公式" r:id="rId9" imgW="590434" imgH="171626" progId="Equation.3">
                  <p:embed/>
                </p:oleObj>
              </mc:Choice>
              <mc:Fallback>
                <p:oleObj name="公式" r:id="rId9" imgW="590434" imgH="17162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988" y="1749425"/>
                        <a:ext cx="16922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41" name="Object 9"/>
          <p:cNvGraphicFramePr>
            <a:graphicFrameLocks noChangeAspect="1"/>
          </p:cNvGraphicFramePr>
          <p:nvPr/>
        </p:nvGraphicFramePr>
        <p:xfrm>
          <a:off x="827088" y="1700213"/>
          <a:ext cx="1350962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21" name="公式" r:id="rId11" imgW="457034" imgH="190383" progId="Equation.3">
                  <p:embed/>
                </p:oleObj>
              </mc:Choice>
              <mc:Fallback>
                <p:oleObj name="公式" r:id="rId11" imgW="457034" imgH="19038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700213"/>
                        <a:ext cx="1350962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42" name="Object 10"/>
          <p:cNvGraphicFramePr>
            <a:graphicFrameLocks noChangeAspect="1"/>
          </p:cNvGraphicFramePr>
          <p:nvPr/>
        </p:nvGraphicFramePr>
        <p:xfrm>
          <a:off x="2720975" y="1866900"/>
          <a:ext cx="5016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22" name="公式" r:id="rId13" imgW="171447" imgH="104570" progId="Equation.3">
                  <p:embed/>
                </p:oleObj>
              </mc:Choice>
              <mc:Fallback>
                <p:oleObj name="公式" r:id="rId13" imgW="171447" imgH="10457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975" y="1866900"/>
                        <a:ext cx="5016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0043" name="Text Box 11"/>
          <p:cNvSpPr txBox="1">
            <a:spLocks noChangeArrowheads="1"/>
          </p:cNvSpPr>
          <p:nvPr/>
        </p:nvSpPr>
        <p:spPr bwMode="auto">
          <a:xfrm>
            <a:off x="5148263" y="1744663"/>
            <a:ext cx="36734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ea typeface="楷体_GB2312" pitchFamily="49" charset="-122"/>
              </a:rPr>
              <a:t>= </a:t>
            </a:r>
            <a:r>
              <a:rPr lang="en-US" altLang="zh-CN" i="1">
                <a:ea typeface="楷体_GB2312" pitchFamily="49" charset="-122"/>
              </a:rPr>
              <a:t>x</a:t>
            </a:r>
            <a:r>
              <a:rPr lang="en-US" altLang="zh-CN" baseline="-25000">
                <a:ea typeface="楷体_GB2312" pitchFamily="49" charset="-122"/>
              </a:rPr>
              <a:t>1</a:t>
            </a:r>
            <a:r>
              <a:rPr lang="en-US" altLang="zh-CN">
                <a:ea typeface="楷体_GB2312" pitchFamily="49" charset="-122"/>
              </a:rPr>
              <a:t>((</a:t>
            </a:r>
            <a:r>
              <a:rPr lang="en-US" altLang="zh-CN" i="1">
                <a:ea typeface="楷体_GB2312" pitchFamily="49" charset="-122"/>
              </a:rPr>
              <a:t>n</a:t>
            </a:r>
            <a:r>
              <a:rPr lang="en-US" altLang="zh-CN">
                <a:ea typeface="楷体_GB2312" pitchFamily="49" charset="-122"/>
              </a:rPr>
              <a:t>))</a:t>
            </a:r>
            <a:r>
              <a:rPr lang="en-US" altLang="zh-CN" baseline="-25000">
                <a:ea typeface="楷体_GB2312" pitchFamily="49" charset="-122"/>
              </a:rPr>
              <a:t>10</a:t>
            </a:r>
            <a:r>
              <a:rPr lang="en-US" altLang="zh-CN" i="1">
                <a:ea typeface="楷体_GB2312" pitchFamily="49" charset="-122"/>
              </a:rPr>
              <a:t>R</a:t>
            </a:r>
            <a:r>
              <a:rPr lang="en-US" altLang="zh-CN" baseline="-25000">
                <a:ea typeface="楷体_GB2312" pitchFamily="49" charset="-122"/>
              </a:rPr>
              <a:t>10</a:t>
            </a:r>
            <a:r>
              <a:rPr lang="en-US" altLang="zh-CN">
                <a:ea typeface="楷体_GB2312" pitchFamily="49" charset="-122"/>
              </a:rPr>
              <a:t>(</a:t>
            </a:r>
            <a:r>
              <a:rPr lang="en-US" altLang="zh-CN" i="1">
                <a:ea typeface="楷体_GB2312" pitchFamily="49" charset="-122"/>
              </a:rPr>
              <a:t>n</a:t>
            </a:r>
            <a:r>
              <a:rPr lang="en-US" altLang="zh-CN">
                <a:ea typeface="楷体_GB2312" pitchFamily="49" charset="-122"/>
              </a:rPr>
              <a:t>)</a:t>
            </a:r>
            <a:endParaRPr lang="en-US" altLang="zh-CN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0044" name="Text Box 12"/>
          <p:cNvSpPr txBox="1">
            <a:spLocks noChangeArrowheads="1"/>
          </p:cNvSpPr>
          <p:nvPr/>
        </p:nvSpPr>
        <p:spPr bwMode="auto">
          <a:xfrm>
            <a:off x="539750" y="2492375"/>
            <a:ext cx="55451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ea typeface="楷体_GB2312" pitchFamily="49" charset="-122"/>
              </a:rPr>
              <a:t>6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) </a:t>
            </a:r>
            <a:r>
              <a:rPr lang="en-US" altLang="zh-CN">
                <a:ea typeface="楷体_GB2312" pitchFamily="49" charset="-122"/>
              </a:rPr>
              <a:t> </a:t>
            </a:r>
            <a:r>
              <a:rPr lang="en-US" altLang="zh-CN" i="1">
                <a:ea typeface="楷体_GB2312" pitchFamily="49" charset="-122"/>
              </a:rPr>
              <a:t>x</a:t>
            </a:r>
            <a:r>
              <a:rPr lang="en-US" altLang="zh-CN" baseline="-25000">
                <a:ea typeface="楷体_GB2312" pitchFamily="49" charset="-122"/>
              </a:rPr>
              <a:t>5</a:t>
            </a:r>
            <a:r>
              <a:rPr lang="en-US" altLang="zh-CN">
                <a:ea typeface="楷体_GB2312" pitchFamily="49" charset="-122"/>
              </a:rPr>
              <a:t>(</a:t>
            </a:r>
            <a:r>
              <a:rPr lang="en-US" altLang="zh-CN" i="1">
                <a:ea typeface="楷体_GB2312" pitchFamily="49" charset="-122"/>
              </a:rPr>
              <a:t>n</a:t>
            </a:r>
            <a:r>
              <a:rPr lang="en-US" altLang="zh-CN">
                <a:ea typeface="楷体_GB2312" pitchFamily="49" charset="-122"/>
              </a:rPr>
              <a:t>) = IDFT[Im[</a:t>
            </a:r>
            <a:r>
              <a:rPr lang="en-US" altLang="zh-CN" i="1">
                <a:ea typeface="楷体_GB2312" pitchFamily="49" charset="-122"/>
              </a:rPr>
              <a:t>X</a:t>
            </a:r>
            <a:r>
              <a:rPr lang="en-US" altLang="zh-CN" baseline="-25000">
                <a:ea typeface="楷体_GB2312" pitchFamily="49" charset="-122"/>
              </a:rPr>
              <a:t>2</a:t>
            </a:r>
            <a:r>
              <a:rPr lang="en-US" altLang="zh-CN">
                <a:ea typeface="楷体_GB2312" pitchFamily="49" charset="-122"/>
              </a:rPr>
              <a:t>(</a:t>
            </a:r>
            <a:r>
              <a:rPr lang="en-US" altLang="zh-CN" i="1">
                <a:ea typeface="楷体_GB2312" pitchFamily="49" charset="-122"/>
              </a:rPr>
              <a:t>k</a:t>
            </a:r>
            <a:r>
              <a:rPr lang="en-US" altLang="zh-CN">
                <a:ea typeface="楷体_GB2312" pitchFamily="49" charset="-122"/>
              </a:rPr>
              <a:t>)]]</a:t>
            </a:r>
            <a:endParaRPr lang="en-US" altLang="zh-CN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00045" name="Object 13"/>
          <p:cNvGraphicFramePr>
            <a:graphicFrameLocks noChangeAspect="1"/>
          </p:cNvGraphicFramePr>
          <p:nvPr/>
        </p:nvGraphicFramePr>
        <p:xfrm>
          <a:off x="3600450" y="3284538"/>
          <a:ext cx="169227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23" name="公式" r:id="rId15" imgW="590434" imgH="190383" progId="Equation.3">
                  <p:embed/>
                </p:oleObj>
              </mc:Choice>
              <mc:Fallback>
                <p:oleObj name="公式" r:id="rId15" imgW="590434" imgH="19038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450" y="3284538"/>
                        <a:ext cx="1692275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46" name="Object 14"/>
          <p:cNvGraphicFramePr>
            <a:graphicFrameLocks noChangeAspect="1"/>
          </p:cNvGraphicFramePr>
          <p:nvPr/>
        </p:nvGraphicFramePr>
        <p:xfrm>
          <a:off x="808038" y="3303588"/>
          <a:ext cx="178911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24" name="公式" r:id="rId17" imgW="628481" imgH="171626" progId="Equation.3">
                  <p:embed/>
                </p:oleObj>
              </mc:Choice>
              <mc:Fallback>
                <p:oleObj name="公式" r:id="rId17" imgW="628481" imgH="17162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038" y="3303588"/>
                        <a:ext cx="1789112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47" name="Object 15"/>
          <p:cNvGraphicFramePr>
            <a:graphicFrameLocks noChangeAspect="1"/>
          </p:cNvGraphicFramePr>
          <p:nvPr/>
        </p:nvGraphicFramePr>
        <p:xfrm>
          <a:off x="2919413" y="3435350"/>
          <a:ext cx="5016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25" name="公式" r:id="rId19" imgW="171447" imgH="104570" progId="Equation.3">
                  <p:embed/>
                </p:oleObj>
              </mc:Choice>
              <mc:Fallback>
                <p:oleObj name="公式" r:id="rId19" imgW="171447" imgH="10457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9413" y="3435350"/>
                        <a:ext cx="5016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0049" name="Text Box 17"/>
          <p:cNvSpPr txBox="1">
            <a:spLocks noChangeArrowheads="1"/>
          </p:cNvSpPr>
          <p:nvPr/>
        </p:nvSpPr>
        <p:spPr bwMode="auto">
          <a:xfrm>
            <a:off x="611188" y="4076700"/>
            <a:ext cx="72723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ea typeface="楷体_GB2312" pitchFamily="49" charset="-122"/>
              </a:rPr>
              <a:t>8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) </a:t>
            </a:r>
            <a:r>
              <a:rPr lang="en-US" altLang="zh-CN">
                <a:ea typeface="楷体_GB2312" pitchFamily="49" charset="-122"/>
              </a:rPr>
              <a:t> </a:t>
            </a:r>
            <a:r>
              <a:rPr lang="en-US" altLang="zh-CN" i="1">
                <a:ea typeface="楷体_GB2312" pitchFamily="49" charset="-122"/>
              </a:rPr>
              <a:t>x</a:t>
            </a:r>
            <a:r>
              <a:rPr lang="en-US" altLang="zh-CN" baseline="-25000">
                <a:ea typeface="楷体_GB2312" pitchFamily="49" charset="-122"/>
              </a:rPr>
              <a:t>7</a:t>
            </a:r>
            <a:r>
              <a:rPr lang="en-US" altLang="zh-CN">
                <a:ea typeface="楷体_GB2312" pitchFamily="49" charset="-122"/>
              </a:rPr>
              <a:t>(</a:t>
            </a:r>
            <a:r>
              <a:rPr lang="en-US" altLang="zh-CN" i="1">
                <a:ea typeface="楷体_GB2312" pitchFamily="49" charset="-122"/>
              </a:rPr>
              <a:t>n</a:t>
            </a:r>
            <a:r>
              <a:rPr lang="en-US" altLang="zh-CN">
                <a:ea typeface="楷体_GB2312" pitchFamily="49" charset="-122"/>
              </a:rPr>
              <a:t>) = IDFT[</a:t>
            </a:r>
            <a:r>
              <a:rPr lang="en-US" altLang="zh-CN" i="1">
                <a:ea typeface="楷体_GB2312" pitchFamily="49" charset="-122"/>
              </a:rPr>
              <a:t>W</a:t>
            </a:r>
            <a:r>
              <a:rPr lang="en-US" altLang="zh-CN" baseline="-25000">
                <a:ea typeface="楷体_GB2312" pitchFamily="49" charset="-122"/>
              </a:rPr>
              <a:t>10</a:t>
            </a:r>
            <a:r>
              <a:rPr lang="en-US" altLang="zh-CN" baseline="30000">
                <a:ea typeface="楷体_GB2312" pitchFamily="49" charset="-122"/>
              </a:rPr>
              <a:t>-2</a:t>
            </a:r>
            <a:r>
              <a:rPr lang="en-US" altLang="zh-CN" i="1" baseline="30000">
                <a:ea typeface="楷体_GB2312" pitchFamily="49" charset="-122"/>
              </a:rPr>
              <a:t>k</a:t>
            </a:r>
            <a:r>
              <a:rPr lang="en-US" altLang="zh-CN" i="1">
                <a:ea typeface="楷体_GB2312" pitchFamily="49" charset="-122"/>
              </a:rPr>
              <a:t>X</a:t>
            </a:r>
            <a:r>
              <a:rPr lang="en-US" altLang="zh-CN" baseline="-25000">
                <a:ea typeface="楷体_GB2312" pitchFamily="49" charset="-122"/>
              </a:rPr>
              <a:t>2</a:t>
            </a:r>
            <a:r>
              <a:rPr lang="en-US" altLang="zh-CN">
                <a:ea typeface="楷体_GB2312" pitchFamily="49" charset="-122"/>
              </a:rPr>
              <a:t>(</a:t>
            </a:r>
            <a:r>
              <a:rPr lang="en-US" altLang="zh-CN" i="1">
                <a:ea typeface="楷体_GB2312" pitchFamily="49" charset="-122"/>
              </a:rPr>
              <a:t>k</a:t>
            </a:r>
            <a:r>
              <a:rPr lang="en-US" altLang="zh-CN">
                <a:ea typeface="楷体_GB2312" pitchFamily="49" charset="-122"/>
              </a:rPr>
              <a:t>) </a:t>
            </a:r>
            <a:r>
              <a:rPr lang="en-US" altLang="zh-CN" i="1">
                <a:ea typeface="楷体_GB2312" pitchFamily="49" charset="-122"/>
              </a:rPr>
              <a:t>X</a:t>
            </a:r>
            <a:r>
              <a:rPr lang="en-US" altLang="zh-CN" baseline="-25000">
                <a:ea typeface="楷体_GB2312" pitchFamily="49" charset="-122"/>
              </a:rPr>
              <a:t>2</a:t>
            </a:r>
            <a:r>
              <a:rPr lang="en-US" altLang="zh-CN">
                <a:ea typeface="楷体_GB2312" pitchFamily="49" charset="-122"/>
              </a:rPr>
              <a:t>(</a:t>
            </a:r>
            <a:r>
              <a:rPr lang="en-US" altLang="zh-CN" i="1">
                <a:ea typeface="楷体_GB2312" pitchFamily="49" charset="-122"/>
              </a:rPr>
              <a:t>k</a:t>
            </a:r>
            <a:r>
              <a:rPr lang="en-US" altLang="zh-CN">
                <a:ea typeface="楷体_GB2312" pitchFamily="49" charset="-122"/>
              </a:rPr>
              <a:t>)]</a:t>
            </a:r>
          </a:p>
        </p:txBody>
      </p:sp>
      <p:sp>
        <p:nvSpPr>
          <p:cNvPr id="300051" name="Text Box 19"/>
          <p:cNvSpPr txBox="1">
            <a:spLocks noChangeArrowheads="1"/>
          </p:cNvSpPr>
          <p:nvPr/>
        </p:nvSpPr>
        <p:spPr bwMode="auto">
          <a:xfrm>
            <a:off x="395288" y="4868863"/>
            <a:ext cx="81375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i="1" dirty="0">
                <a:ea typeface="楷体_GB2312" pitchFamily="49" charset="-122"/>
              </a:rPr>
              <a:t>x</a:t>
            </a:r>
            <a:r>
              <a:rPr lang="en-US" altLang="zh-CN" baseline="-25000" dirty="0">
                <a:ea typeface="楷体_GB2312" pitchFamily="49" charset="-122"/>
              </a:rPr>
              <a:t>2</a:t>
            </a:r>
            <a:r>
              <a:rPr lang="en-US" altLang="zh-CN" dirty="0">
                <a:ea typeface="楷体_GB2312" pitchFamily="49" charset="-122"/>
              </a:rPr>
              <a:t>(</a:t>
            </a:r>
            <a:r>
              <a:rPr lang="en-US" altLang="zh-CN" i="1" dirty="0">
                <a:ea typeface="楷体_GB2312" pitchFamily="49" charset="-122"/>
              </a:rPr>
              <a:t>n</a:t>
            </a:r>
            <a:r>
              <a:rPr lang="en-US" altLang="zh-CN" dirty="0">
                <a:ea typeface="楷体_GB2312" pitchFamily="49" charset="-122"/>
              </a:rPr>
              <a:t>)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和自己做</a:t>
            </a:r>
            <a:r>
              <a:rPr lang="en-US" altLang="zh-CN" dirty="0">
                <a:ea typeface="楷体_GB2312" pitchFamily="49" charset="-122"/>
              </a:rPr>
              <a:t>10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点圆周卷积再圆周移位</a:t>
            </a:r>
          </a:p>
        </p:txBody>
      </p:sp>
      <p:sp>
        <p:nvSpPr>
          <p:cNvPr id="300052" name="Text Box 20"/>
          <p:cNvSpPr txBox="1">
            <a:spLocks noChangeArrowheads="1"/>
          </p:cNvSpPr>
          <p:nvPr/>
        </p:nvSpPr>
        <p:spPr bwMode="auto">
          <a:xfrm>
            <a:off x="7567613" y="4870450"/>
            <a:ext cx="9350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ea typeface="楷体_GB2312" pitchFamily="49" charset="-122"/>
              </a:rPr>
              <a:t>+2</a:t>
            </a:r>
            <a:endParaRPr lang="en-US" altLang="zh-CN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0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0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00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0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0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0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0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0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00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00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0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00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00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00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00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36" grpId="0"/>
      <p:bldP spid="300043" grpId="0"/>
      <p:bldP spid="300044" grpId="0"/>
      <p:bldP spid="300049" grpId="0"/>
      <p:bldP spid="300051" grpId="0"/>
      <p:bldP spid="30005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64" name="Object 4"/>
          <p:cNvGraphicFramePr>
            <a:graphicFrameLocks noChangeAspect="1"/>
          </p:cNvGraphicFramePr>
          <p:nvPr/>
        </p:nvGraphicFramePr>
        <p:xfrm>
          <a:off x="5292725" y="804863"/>
          <a:ext cx="846138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57" name="公式" r:id="rId3" imgW="266799" imgH="152400" progId="Equation.3">
                  <p:embed/>
                </p:oleObj>
              </mc:Choice>
              <mc:Fallback>
                <p:oleObj name="公式" r:id="rId3" imgW="266799" imgH="15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804863"/>
                        <a:ext cx="846138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65" name="Object 5"/>
          <p:cNvGraphicFramePr>
            <a:graphicFrameLocks noChangeAspect="1"/>
          </p:cNvGraphicFramePr>
          <p:nvPr/>
        </p:nvGraphicFramePr>
        <p:xfrm>
          <a:off x="2657475" y="790575"/>
          <a:ext cx="979488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58" name="公式" r:id="rId5" imgW="323635" imgH="152400" progId="Equation.3">
                  <p:embed/>
                </p:oleObj>
              </mc:Choice>
              <mc:Fallback>
                <p:oleObj name="公式" r:id="rId5" imgW="323635" imgH="15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7475" y="790575"/>
                        <a:ext cx="979488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66" name="Object 6"/>
          <p:cNvGraphicFramePr>
            <a:graphicFrameLocks noChangeAspect="1"/>
          </p:cNvGraphicFramePr>
          <p:nvPr/>
        </p:nvGraphicFramePr>
        <p:xfrm>
          <a:off x="4365625" y="906463"/>
          <a:ext cx="5016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59" name="公式" r:id="rId7" imgW="171447" imgH="104570" progId="Equation.3">
                  <p:embed/>
                </p:oleObj>
              </mc:Choice>
              <mc:Fallback>
                <p:oleObj name="公式" r:id="rId7" imgW="171447" imgH="10457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25" y="906463"/>
                        <a:ext cx="5016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67" name="Object 7"/>
          <p:cNvGraphicFramePr>
            <a:graphicFrameLocks noChangeAspect="1"/>
          </p:cNvGraphicFramePr>
          <p:nvPr/>
        </p:nvGraphicFramePr>
        <p:xfrm>
          <a:off x="5229225" y="1968500"/>
          <a:ext cx="159067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60" name="公式" r:id="rId9" imgW="552387" imgH="285574" progId="Equation.3">
                  <p:embed/>
                </p:oleObj>
              </mc:Choice>
              <mc:Fallback>
                <p:oleObj name="公式" r:id="rId9" imgW="552387" imgH="28557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9225" y="1968500"/>
                        <a:ext cx="159067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68" name="Object 8"/>
          <p:cNvGraphicFramePr>
            <a:graphicFrameLocks noChangeAspect="1"/>
          </p:cNvGraphicFramePr>
          <p:nvPr/>
        </p:nvGraphicFramePr>
        <p:xfrm>
          <a:off x="838200" y="1455738"/>
          <a:ext cx="32083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61" name="公式" r:id="rId11" imgW="1162079" imgH="181004" progId="Equation.3">
                  <p:embed/>
                </p:oleObj>
              </mc:Choice>
              <mc:Fallback>
                <p:oleObj name="公式" r:id="rId11" imgW="1162079" imgH="18100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455738"/>
                        <a:ext cx="320833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69" name="Object 9"/>
          <p:cNvGraphicFramePr>
            <a:graphicFrameLocks noChangeAspect="1"/>
          </p:cNvGraphicFramePr>
          <p:nvPr/>
        </p:nvGraphicFramePr>
        <p:xfrm>
          <a:off x="4365625" y="1604963"/>
          <a:ext cx="5016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62" name="公式" r:id="rId13" imgW="171447" imgH="104570" progId="Equation.3">
                  <p:embed/>
                </p:oleObj>
              </mc:Choice>
              <mc:Fallback>
                <p:oleObj name="公式" r:id="rId13" imgW="171447" imgH="10457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25" y="1604963"/>
                        <a:ext cx="5016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70" name="Object 10"/>
          <p:cNvGraphicFramePr>
            <a:graphicFrameLocks noChangeAspect="1"/>
          </p:cNvGraphicFramePr>
          <p:nvPr/>
        </p:nvGraphicFramePr>
        <p:xfrm>
          <a:off x="5221288" y="1533525"/>
          <a:ext cx="846137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63" name="公式" r:id="rId15" imgW="266799" imgH="152400" progId="Equation.3">
                  <p:embed/>
                </p:oleObj>
              </mc:Choice>
              <mc:Fallback>
                <p:oleObj name="公式" r:id="rId15" imgW="266799" imgH="152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1288" y="1533525"/>
                        <a:ext cx="846137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72" name="Object 12"/>
          <p:cNvGraphicFramePr>
            <a:graphicFrameLocks noChangeAspect="1"/>
          </p:cNvGraphicFramePr>
          <p:nvPr/>
        </p:nvGraphicFramePr>
        <p:xfrm>
          <a:off x="4370388" y="2420938"/>
          <a:ext cx="5016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64" name="公式" r:id="rId17" imgW="171447" imgH="104570" progId="Equation.3">
                  <p:embed/>
                </p:oleObj>
              </mc:Choice>
              <mc:Fallback>
                <p:oleObj name="公式" r:id="rId17" imgW="171447" imgH="10457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0388" y="2420938"/>
                        <a:ext cx="5016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73" name="Object 13"/>
          <p:cNvGraphicFramePr>
            <a:graphicFrameLocks noChangeAspect="1"/>
          </p:cNvGraphicFramePr>
          <p:nvPr/>
        </p:nvGraphicFramePr>
        <p:xfrm>
          <a:off x="512763" y="2257425"/>
          <a:ext cx="37147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65" name="公式" r:id="rId19" imgW="1352784" imgH="181004" progId="Equation.3">
                  <p:embed/>
                </p:oleObj>
              </mc:Choice>
              <mc:Fallback>
                <p:oleObj name="公式" r:id="rId19" imgW="1352784" imgH="18100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3" y="2257425"/>
                        <a:ext cx="371475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75" name="Object 15"/>
          <p:cNvGraphicFramePr>
            <a:graphicFrameLocks noChangeAspect="1"/>
          </p:cNvGraphicFramePr>
          <p:nvPr/>
        </p:nvGraphicFramePr>
        <p:xfrm>
          <a:off x="5003800" y="2773363"/>
          <a:ext cx="3519488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66" name="公式" r:id="rId21" imgW="1276220" imgH="295422" progId="Equation.3">
                  <p:embed/>
                </p:oleObj>
              </mc:Choice>
              <mc:Fallback>
                <p:oleObj name="公式" r:id="rId21" imgW="1276220" imgH="295422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2773363"/>
                        <a:ext cx="3519488" cy="912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76" name="Object 16"/>
          <p:cNvGraphicFramePr>
            <a:graphicFrameLocks noChangeAspect="1"/>
          </p:cNvGraphicFramePr>
          <p:nvPr/>
        </p:nvGraphicFramePr>
        <p:xfrm>
          <a:off x="4356100" y="3192463"/>
          <a:ext cx="5016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67" name="公式" r:id="rId23" imgW="171447" imgH="104570" progId="Equation.3">
                  <p:embed/>
                </p:oleObj>
              </mc:Choice>
              <mc:Fallback>
                <p:oleObj name="公式" r:id="rId23" imgW="171447" imgH="10457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3192463"/>
                        <a:ext cx="5016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77" name="Object 17"/>
          <p:cNvGraphicFramePr>
            <a:graphicFrameLocks noChangeAspect="1"/>
          </p:cNvGraphicFramePr>
          <p:nvPr/>
        </p:nvGraphicFramePr>
        <p:xfrm>
          <a:off x="323850" y="3038475"/>
          <a:ext cx="39512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68" name="公式" r:id="rId25" imgW="1438272" imgH="181004" progId="Equation.3">
                  <p:embed/>
                </p:oleObj>
              </mc:Choice>
              <mc:Fallback>
                <p:oleObj name="公式" r:id="rId25" imgW="1438272" imgH="181004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038475"/>
                        <a:ext cx="395128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78" name="Object 18"/>
          <p:cNvGraphicFramePr>
            <a:graphicFrameLocks noChangeAspect="1"/>
          </p:cNvGraphicFramePr>
          <p:nvPr/>
        </p:nvGraphicFramePr>
        <p:xfrm>
          <a:off x="1979613" y="4835525"/>
          <a:ext cx="11493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69" name="公式" r:id="rId27" imgW="380940" imgH="152400" progId="Equation.3">
                  <p:embed/>
                </p:oleObj>
              </mc:Choice>
              <mc:Fallback>
                <p:oleObj name="公式" r:id="rId27" imgW="380940" imgH="1524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835525"/>
                        <a:ext cx="114935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81" name="Object 21"/>
          <p:cNvGraphicFramePr>
            <a:graphicFrameLocks noChangeAspect="1"/>
          </p:cNvGraphicFramePr>
          <p:nvPr/>
        </p:nvGraphicFramePr>
        <p:xfrm>
          <a:off x="828675" y="5556250"/>
          <a:ext cx="29098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70" name="公式" r:id="rId29" imgW="1047938" imgH="181004" progId="Equation.3">
                  <p:embed/>
                </p:oleObj>
              </mc:Choice>
              <mc:Fallback>
                <p:oleObj name="公式" r:id="rId29" imgW="1047938" imgH="181004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" y="5556250"/>
                        <a:ext cx="290988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83" name="Object 23"/>
          <p:cNvGraphicFramePr>
            <a:graphicFrameLocks noChangeAspect="1"/>
          </p:cNvGraphicFramePr>
          <p:nvPr/>
        </p:nvGraphicFramePr>
        <p:xfrm>
          <a:off x="4140200" y="3683000"/>
          <a:ext cx="3992563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71" name="公式" r:id="rId31" imgW="1447667" imgH="285574" progId="Equation.3">
                  <p:embed/>
                </p:oleObj>
              </mc:Choice>
              <mc:Fallback>
                <p:oleObj name="公式" r:id="rId31" imgW="1447667" imgH="285574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3683000"/>
                        <a:ext cx="3992563" cy="88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84" name="Object 24"/>
          <p:cNvGraphicFramePr>
            <a:graphicFrameLocks noChangeAspect="1"/>
          </p:cNvGraphicFramePr>
          <p:nvPr/>
        </p:nvGraphicFramePr>
        <p:xfrm>
          <a:off x="7235825" y="4552950"/>
          <a:ext cx="15557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72" name="公式" r:id="rId33" imgW="533598" imgH="152400" progId="Equation.3">
                  <p:embed/>
                </p:oleObj>
              </mc:Choice>
              <mc:Fallback>
                <p:oleObj name="公式" r:id="rId33" imgW="533598" imgH="1524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4552950"/>
                        <a:ext cx="155575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86" name="Object 26"/>
          <p:cNvGraphicFramePr>
            <a:graphicFrameLocks noChangeAspect="1"/>
          </p:cNvGraphicFramePr>
          <p:nvPr/>
        </p:nvGraphicFramePr>
        <p:xfrm>
          <a:off x="3132138" y="4835525"/>
          <a:ext cx="30797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73" name="公式" r:id="rId35" imgW="1104773" imgH="152400" progId="Equation.3">
                  <p:embed/>
                </p:oleObj>
              </mc:Choice>
              <mc:Fallback>
                <p:oleObj name="公式" r:id="rId35" imgW="1104773" imgH="1524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4835525"/>
                        <a:ext cx="307975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87" name="Object 27"/>
          <p:cNvGraphicFramePr>
            <a:graphicFrameLocks noChangeAspect="1"/>
          </p:cNvGraphicFramePr>
          <p:nvPr/>
        </p:nvGraphicFramePr>
        <p:xfrm>
          <a:off x="3752850" y="5576888"/>
          <a:ext cx="30797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74" name="公式" r:id="rId37" imgW="1104773" imgH="152400" progId="Equation.3">
                  <p:embed/>
                </p:oleObj>
              </mc:Choice>
              <mc:Fallback>
                <p:oleObj name="公式" r:id="rId37" imgW="1104773" imgH="1524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2850" y="5576888"/>
                        <a:ext cx="30797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89" name="Text Box 29"/>
          <p:cNvSpPr txBox="1">
            <a:spLocks noChangeArrowheads="1"/>
          </p:cNvSpPr>
          <p:nvPr/>
        </p:nvSpPr>
        <p:spPr bwMode="auto">
          <a:xfrm>
            <a:off x="295275" y="155575"/>
            <a:ext cx="73453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ea typeface="楷体_GB2312" pitchFamily="49" charset="-122"/>
              </a:rPr>
              <a:t>7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) </a:t>
            </a:r>
            <a:r>
              <a:rPr lang="en-US" altLang="zh-CN">
                <a:ea typeface="楷体_GB2312" pitchFamily="49" charset="-122"/>
              </a:rPr>
              <a:t> </a:t>
            </a:r>
            <a:r>
              <a:rPr lang="en-US" altLang="zh-CN" i="1">
                <a:ea typeface="楷体_GB2312" pitchFamily="49" charset="-122"/>
              </a:rPr>
              <a:t>x</a:t>
            </a:r>
            <a:r>
              <a:rPr lang="en-US" altLang="zh-CN" baseline="-25000">
                <a:ea typeface="楷体_GB2312" pitchFamily="49" charset="-122"/>
              </a:rPr>
              <a:t>6</a:t>
            </a:r>
            <a:r>
              <a:rPr lang="en-US" altLang="zh-CN">
                <a:ea typeface="楷体_GB2312" pitchFamily="49" charset="-122"/>
              </a:rPr>
              <a:t>(</a:t>
            </a:r>
            <a:r>
              <a:rPr lang="en-US" altLang="zh-CN" i="1">
                <a:ea typeface="楷体_GB2312" pitchFamily="49" charset="-122"/>
              </a:rPr>
              <a:t>n</a:t>
            </a:r>
            <a:r>
              <a:rPr lang="en-US" altLang="zh-CN">
                <a:ea typeface="楷体_GB2312" pitchFamily="49" charset="-122"/>
              </a:rPr>
              <a:t>) = IDFT[</a:t>
            </a:r>
            <a:r>
              <a:rPr lang="en-US" altLang="zh-CN" i="1">
                <a:ea typeface="楷体_GB2312" pitchFamily="49" charset="-122"/>
              </a:rPr>
              <a:t>X</a:t>
            </a:r>
            <a:r>
              <a:rPr lang="en-US" altLang="zh-CN" baseline="-25000">
                <a:ea typeface="楷体_GB2312" pitchFamily="49" charset="-122"/>
              </a:rPr>
              <a:t>2</a:t>
            </a:r>
            <a:r>
              <a:rPr lang="en-US" altLang="zh-CN">
                <a:ea typeface="楷体_GB2312" pitchFamily="49" charset="-122"/>
              </a:rPr>
              <a:t>((</a:t>
            </a:r>
            <a:r>
              <a:rPr lang="en-US" altLang="zh-CN" i="1">
                <a:ea typeface="楷体_GB2312" pitchFamily="49" charset="-122"/>
              </a:rPr>
              <a:t>N</a:t>
            </a:r>
            <a:r>
              <a:rPr lang="en-US" altLang="zh-CN">
                <a:ea typeface="楷体_GB2312" pitchFamily="49" charset="-122"/>
              </a:rPr>
              <a:t>-1-</a:t>
            </a:r>
            <a:r>
              <a:rPr lang="en-US" altLang="zh-CN" i="1">
                <a:ea typeface="楷体_GB2312" pitchFamily="49" charset="-122"/>
              </a:rPr>
              <a:t>k</a:t>
            </a:r>
            <a:r>
              <a:rPr lang="en-US" altLang="zh-CN">
                <a:ea typeface="楷体_GB2312" pitchFamily="49" charset="-122"/>
              </a:rPr>
              <a:t>))</a:t>
            </a:r>
            <a:r>
              <a:rPr lang="en-US" altLang="zh-CN" i="1" baseline="-25000">
                <a:ea typeface="楷体_GB2312" pitchFamily="49" charset="-122"/>
              </a:rPr>
              <a:t>N</a:t>
            </a:r>
            <a:r>
              <a:rPr lang="en-US" altLang="zh-CN" i="1">
                <a:ea typeface="楷体_GB2312" pitchFamily="49" charset="-122"/>
              </a:rPr>
              <a:t>R</a:t>
            </a:r>
            <a:r>
              <a:rPr lang="en-US" altLang="zh-CN" i="1" baseline="-25000">
                <a:ea typeface="楷体_GB2312" pitchFamily="49" charset="-122"/>
              </a:rPr>
              <a:t>N</a:t>
            </a:r>
            <a:r>
              <a:rPr lang="en-US" altLang="zh-CN">
                <a:ea typeface="楷体_GB2312" pitchFamily="49" charset="-122"/>
              </a:rPr>
              <a:t>(</a:t>
            </a:r>
            <a:r>
              <a:rPr lang="en-US" altLang="zh-CN" i="1">
                <a:ea typeface="楷体_GB2312" pitchFamily="49" charset="-122"/>
              </a:rPr>
              <a:t>k</a:t>
            </a:r>
            <a:r>
              <a:rPr lang="en-US" altLang="zh-CN">
                <a:ea typeface="楷体_GB2312" pitchFamily="49" charset="-122"/>
              </a:rPr>
              <a:t>)]</a:t>
            </a:r>
            <a:endParaRPr lang="en-US" altLang="zh-CN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6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96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96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6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6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96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96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6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96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96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96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96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9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96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9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96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9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96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9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6" name="Rectangle 4"/>
          <p:cNvSpPr>
            <a:spLocks noChangeArrowheads="1"/>
          </p:cNvSpPr>
          <p:nvPr/>
        </p:nvSpPr>
        <p:spPr bwMode="auto">
          <a:xfrm>
            <a:off x="252413" y="115888"/>
            <a:ext cx="8280400" cy="982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证明：如果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实数偶对称，则其</a:t>
            </a:r>
            <a:r>
              <a:rPr lang="en-US" altLang="zh-CN" sz="2800" dirty="0">
                <a:ea typeface="楷体_GB2312" pitchFamily="49" charset="-122"/>
              </a:rPr>
              <a:t>DFT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结果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k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也是实数偶对称</a:t>
            </a:r>
          </a:p>
        </p:txBody>
      </p:sp>
      <p:graphicFrame>
        <p:nvGraphicFramePr>
          <p:cNvPr id="305157" name="Object 5"/>
          <p:cNvGraphicFramePr>
            <a:graphicFrameLocks noChangeAspect="1"/>
          </p:cNvGraphicFramePr>
          <p:nvPr/>
        </p:nvGraphicFramePr>
        <p:xfrm>
          <a:off x="6904038" y="1700213"/>
          <a:ext cx="18240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84" name="公式" r:id="rId3" imgW="638345" imgH="152400" progId="Equation.3">
                  <p:embed/>
                </p:oleObj>
              </mc:Choice>
              <mc:Fallback>
                <p:oleObj name="公式" r:id="rId3" imgW="638345" imgH="15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4038" y="1700213"/>
                        <a:ext cx="182403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158" name="Object 6"/>
          <p:cNvGraphicFramePr>
            <a:graphicFrameLocks noChangeAspect="1"/>
          </p:cNvGraphicFramePr>
          <p:nvPr/>
        </p:nvGraphicFramePr>
        <p:xfrm>
          <a:off x="2914650" y="920750"/>
          <a:ext cx="546100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85" name="公式" r:id="rId5" imgW="142794" imgH="409370" progId="Equation.3">
                  <p:embed/>
                </p:oleObj>
              </mc:Choice>
              <mc:Fallback>
                <p:oleObj name="公式" r:id="rId5" imgW="142794" imgH="40937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650" y="920750"/>
                        <a:ext cx="546100" cy="131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159" name="Object 7"/>
          <p:cNvGraphicFramePr>
            <a:graphicFrameLocks noChangeAspect="1"/>
          </p:cNvGraphicFramePr>
          <p:nvPr/>
        </p:nvGraphicFramePr>
        <p:xfrm>
          <a:off x="3275013" y="835025"/>
          <a:ext cx="20986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86" name="公式" r:id="rId7" imgW="743092" imgH="181004" progId="Equation.3">
                  <p:embed/>
                </p:oleObj>
              </mc:Choice>
              <mc:Fallback>
                <p:oleObj name="公式" r:id="rId7" imgW="743092" imgH="18100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013" y="835025"/>
                        <a:ext cx="209867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5160" name="Rectangle 8"/>
          <p:cNvSpPr>
            <a:spLocks noChangeArrowheads="1"/>
          </p:cNvSpPr>
          <p:nvPr/>
        </p:nvSpPr>
        <p:spPr bwMode="auto">
          <a:xfrm>
            <a:off x="323850" y="1293813"/>
            <a:ext cx="28082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实数偶对称</a:t>
            </a:r>
          </a:p>
        </p:txBody>
      </p:sp>
      <p:graphicFrame>
        <p:nvGraphicFramePr>
          <p:cNvPr id="305161" name="Object 9"/>
          <p:cNvGraphicFramePr>
            <a:graphicFrameLocks noChangeAspect="1"/>
          </p:cNvGraphicFramePr>
          <p:nvPr/>
        </p:nvGraphicFramePr>
        <p:xfrm>
          <a:off x="3276600" y="1639888"/>
          <a:ext cx="3681413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87" name="公式" r:id="rId9" imgW="1333525" imgH="181004" progId="Equation.3">
                  <p:embed/>
                </p:oleObj>
              </mc:Choice>
              <mc:Fallback>
                <p:oleObj name="公式" r:id="rId9" imgW="1333525" imgH="181004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639888"/>
                        <a:ext cx="3681413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162" name="Object 10"/>
          <p:cNvGraphicFramePr>
            <a:graphicFrameLocks noChangeAspect="1"/>
          </p:cNvGraphicFramePr>
          <p:nvPr/>
        </p:nvGraphicFramePr>
        <p:xfrm>
          <a:off x="179388" y="2111375"/>
          <a:ext cx="3119437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88" name="公式" r:id="rId11" imgW="1171473" imgH="381234" progId="Equation.3">
                  <p:embed/>
                </p:oleObj>
              </mc:Choice>
              <mc:Fallback>
                <p:oleObj name="公式" r:id="rId11" imgW="1171473" imgH="38123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111375"/>
                        <a:ext cx="3119437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163" name="Object 11"/>
          <p:cNvGraphicFramePr>
            <a:graphicFrameLocks noChangeAspect="1"/>
          </p:cNvGraphicFramePr>
          <p:nvPr/>
        </p:nvGraphicFramePr>
        <p:xfrm>
          <a:off x="3084513" y="2398713"/>
          <a:ext cx="111442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89" name="公式" r:id="rId13" imgW="371546" imgH="181004" progId="Equation.3">
                  <p:embed/>
                </p:oleObj>
              </mc:Choice>
              <mc:Fallback>
                <p:oleObj name="公式" r:id="rId13" imgW="371546" imgH="18100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4513" y="2398713"/>
                        <a:ext cx="111442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164" name="Object 12"/>
          <p:cNvGraphicFramePr>
            <a:graphicFrameLocks/>
          </p:cNvGraphicFramePr>
          <p:nvPr/>
        </p:nvGraphicFramePr>
        <p:xfrm>
          <a:off x="6877050" y="2479675"/>
          <a:ext cx="205422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90" name="公式" r:id="rId15" imgW="866627" imgH="152400" progId="Equation.3">
                  <p:embed/>
                </p:oleObj>
              </mc:Choice>
              <mc:Fallback>
                <p:oleObj name="公式" r:id="rId15" imgW="866627" imgH="152400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2479675"/>
                        <a:ext cx="2054225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165" name="Object 13"/>
          <p:cNvGraphicFramePr>
            <a:graphicFrameLocks noChangeAspect="1"/>
          </p:cNvGraphicFramePr>
          <p:nvPr/>
        </p:nvGraphicFramePr>
        <p:xfrm>
          <a:off x="179388" y="3140075"/>
          <a:ext cx="469582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91" name="公式" r:id="rId17" imgW="1714466" imgH="381234" progId="Equation.3">
                  <p:embed/>
                </p:oleObj>
              </mc:Choice>
              <mc:Fallback>
                <p:oleObj name="公式" r:id="rId17" imgW="1714466" imgH="38123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140075"/>
                        <a:ext cx="4695825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5166" name="Rectangle 14"/>
          <p:cNvSpPr>
            <a:spLocks noChangeArrowheads="1"/>
          </p:cNvSpPr>
          <p:nvPr/>
        </p:nvSpPr>
        <p:spPr bwMode="auto">
          <a:xfrm>
            <a:off x="971550" y="4064000"/>
            <a:ext cx="28082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令 </a:t>
            </a:r>
            <a:r>
              <a:rPr lang="en-US" altLang="zh-CN" sz="2800" i="1">
                <a:ea typeface="楷体_GB2312" pitchFamily="49" charset="-122"/>
              </a:rPr>
              <a:t>m = -n</a:t>
            </a:r>
            <a:endParaRPr lang="en-US" altLang="zh-CN" sz="280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05167" name="Object 15"/>
          <p:cNvGraphicFramePr>
            <a:graphicFrameLocks noChangeAspect="1"/>
          </p:cNvGraphicFramePr>
          <p:nvPr/>
        </p:nvGraphicFramePr>
        <p:xfrm>
          <a:off x="458788" y="4567238"/>
          <a:ext cx="4260850" cy="118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92" name="公式" r:id="rId19" imgW="1552413" imgH="399991" progId="Equation.3">
                  <p:embed/>
                </p:oleObj>
              </mc:Choice>
              <mc:Fallback>
                <p:oleObj name="公式" r:id="rId19" imgW="1552413" imgH="399991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4567238"/>
                        <a:ext cx="4260850" cy="1182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168" name="Object 16"/>
          <p:cNvGraphicFramePr>
            <a:graphicFrameLocks noChangeAspect="1"/>
          </p:cNvGraphicFramePr>
          <p:nvPr/>
        </p:nvGraphicFramePr>
        <p:xfrm>
          <a:off x="4830763" y="3152775"/>
          <a:ext cx="4024312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93" name="公式" r:id="rId21" imgW="1466925" imgH="381234" progId="Equation.3">
                  <p:embed/>
                </p:oleObj>
              </mc:Choice>
              <mc:Fallback>
                <p:oleObj name="公式" r:id="rId21" imgW="1466925" imgH="38123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0763" y="3152775"/>
                        <a:ext cx="4024312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169" name="Object 17"/>
          <p:cNvGraphicFramePr>
            <a:graphicFrameLocks noChangeAspect="1"/>
          </p:cNvGraphicFramePr>
          <p:nvPr/>
        </p:nvGraphicFramePr>
        <p:xfrm>
          <a:off x="4670425" y="4597400"/>
          <a:ext cx="3789363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94" name="公式" r:id="rId23" imgW="1371572" imgH="381234" progId="Equation.3">
                  <p:embed/>
                </p:oleObj>
              </mc:Choice>
              <mc:Fallback>
                <p:oleObj name="公式" r:id="rId23" imgW="1371572" imgH="381234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0425" y="4597400"/>
                        <a:ext cx="3789363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170" name="Object 18"/>
          <p:cNvGraphicFramePr>
            <a:graphicFrameLocks noChangeAspect="1"/>
          </p:cNvGraphicFramePr>
          <p:nvPr/>
        </p:nvGraphicFramePr>
        <p:xfrm>
          <a:off x="1401763" y="5876925"/>
          <a:ext cx="304165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95" name="公式" r:id="rId25" imgW="1095379" imgH="181004" progId="Equation.3">
                  <p:embed/>
                </p:oleObj>
              </mc:Choice>
              <mc:Fallback>
                <p:oleObj name="公式" r:id="rId25" imgW="1095379" imgH="181004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763" y="5876925"/>
                        <a:ext cx="304165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5171" name="Text Box 19"/>
          <p:cNvSpPr txBox="1">
            <a:spLocks noChangeArrowheads="1"/>
          </p:cNvSpPr>
          <p:nvPr/>
        </p:nvSpPr>
        <p:spPr bwMode="auto">
          <a:xfrm>
            <a:off x="6443663" y="965200"/>
            <a:ext cx="2305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rgbClr val="FFFF00"/>
                </a:solidFill>
              </a:rPr>
              <a:t>DFS</a:t>
            </a:r>
            <a:r>
              <a:rPr lang="en-US" altLang="zh-CN" sz="2800">
                <a:sym typeface="Wingdings" panose="05000000000000000000" pitchFamily="2" charset="2"/>
              </a:rPr>
              <a:t>  DFT</a:t>
            </a:r>
            <a:endParaRPr lang="en-US" altLang="zh-CN" sz="2800"/>
          </a:p>
        </p:txBody>
      </p:sp>
      <p:graphicFrame>
        <p:nvGraphicFramePr>
          <p:cNvPr id="305172" name="Object 20"/>
          <p:cNvGraphicFramePr>
            <a:graphicFrameLocks noChangeAspect="1"/>
          </p:cNvGraphicFramePr>
          <p:nvPr/>
        </p:nvGraphicFramePr>
        <p:xfrm>
          <a:off x="4105275" y="2419350"/>
          <a:ext cx="270668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96" name="公式" r:id="rId27" imgW="1009421" imgH="181004" progId="Equation.3">
                  <p:embed/>
                </p:oleObj>
              </mc:Choice>
              <mc:Fallback>
                <p:oleObj name="公式" r:id="rId27" imgW="1009421" imgH="18100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5275" y="2419350"/>
                        <a:ext cx="2706688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5173" name="Rectangle 21"/>
          <p:cNvSpPr>
            <a:spLocks noChangeArrowheads="1"/>
          </p:cNvSpPr>
          <p:nvPr/>
        </p:nvSpPr>
        <p:spPr bwMode="auto">
          <a:xfrm>
            <a:off x="4932363" y="5932488"/>
            <a:ext cx="3311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即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k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是偶对称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5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5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5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5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5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05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0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05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05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05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05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05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0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0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56" grpId="0"/>
      <p:bldP spid="305160" grpId="0"/>
      <p:bldP spid="305166" grpId="0"/>
      <p:bldP spid="305171" grpId="0"/>
      <p:bldP spid="305173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6180" name="Object 4"/>
          <p:cNvGraphicFramePr>
            <a:graphicFrameLocks noChangeAspect="1"/>
          </p:cNvGraphicFramePr>
          <p:nvPr/>
        </p:nvGraphicFramePr>
        <p:xfrm>
          <a:off x="755650" y="188913"/>
          <a:ext cx="39878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85" name="公式" r:id="rId3" imgW="1447667" imgH="181004" progId="Equation.3">
                  <p:embed/>
                </p:oleObj>
              </mc:Choice>
              <mc:Fallback>
                <p:oleObj name="公式" r:id="rId3" imgW="1447667" imgH="18100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88913"/>
                        <a:ext cx="39878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6181" name="Rectangle 5"/>
          <p:cNvSpPr>
            <a:spLocks noChangeArrowheads="1"/>
          </p:cNvSpPr>
          <p:nvPr/>
        </p:nvSpPr>
        <p:spPr bwMode="auto">
          <a:xfrm>
            <a:off x="4932363" y="214313"/>
            <a:ext cx="3311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即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k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是偶对称</a:t>
            </a:r>
          </a:p>
        </p:txBody>
      </p:sp>
      <p:graphicFrame>
        <p:nvGraphicFramePr>
          <p:cNvPr id="306182" name="Object 6"/>
          <p:cNvGraphicFramePr>
            <a:graphicFrameLocks noChangeAspect="1"/>
          </p:cNvGraphicFramePr>
          <p:nvPr/>
        </p:nvGraphicFramePr>
        <p:xfrm>
          <a:off x="5508625" y="981075"/>
          <a:ext cx="2266950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86" name="公式" r:id="rId5" imgW="743092" imgH="181004" progId="Equation.3">
                  <p:embed/>
                </p:oleObj>
              </mc:Choice>
              <mc:Fallback>
                <p:oleObj name="公式" r:id="rId5" imgW="743092" imgH="18100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981075"/>
                        <a:ext cx="2266950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3" name="Object 7"/>
          <p:cNvGraphicFramePr>
            <a:graphicFrameLocks noChangeAspect="1"/>
          </p:cNvGraphicFramePr>
          <p:nvPr/>
        </p:nvGraphicFramePr>
        <p:xfrm>
          <a:off x="1141413" y="1944688"/>
          <a:ext cx="3446462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87" name="公式" r:id="rId7" imgW="1247567" imgH="381234" progId="Equation.3">
                  <p:embed/>
                </p:oleObj>
              </mc:Choice>
              <mc:Fallback>
                <p:oleObj name="公式" r:id="rId7" imgW="1247567" imgH="38123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413" y="1944688"/>
                        <a:ext cx="3446462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4" name="Object 8"/>
          <p:cNvGraphicFramePr>
            <a:graphicFrameLocks noChangeAspect="1"/>
          </p:cNvGraphicFramePr>
          <p:nvPr/>
        </p:nvGraphicFramePr>
        <p:xfrm>
          <a:off x="4572000" y="1844675"/>
          <a:ext cx="3952875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88" name="公式" r:id="rId9" imgW="1438272" imgH="437974" progId="Equation.3">
                  <p:embed/>
                </p:oleObj>
              </mc:Choice>
              <mc:Fallback>
                <p:oleObj name="公式" r:id="rId9" imgW="1438272" imgH="43797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844675"/>
                        <a:ext cx="3952875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5" name="Object 9"/>
          <p:cNvGraphicFramePr>
            <a:graphicFrameLocks noChangeAspect="1"/>
          </p:cNvGraphicFramePr>
          <p:nvPr/>
        </p:nvGraphicFramePr>
        <p:xfrm>
          <a:off x="5248275" y="3544888"/>
          <a:ext cx="3211513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89" name="公式" r:id="rId11" imgW="1162079" imgH="190383" progId="Equation.3">
                  <p:embed/>
                </p:oleObj>
              </mc:Choice>
              <mc:Fallback>
                <p:oleObj name="公式" r:id="rId11" imgW="1162079" imgH="19038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8275" y="3544888"/>
                        <a:ext cx="3211513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6" name="Object 10"/>
          <p:cNvGraphicFramePr>
            <a:graphicFrameLocks noChangeAspect="1"/>
          </p:cNvGraphicFramePr>
          <p:nvPr/>
        </p:nvGraphicFramePr>
        <p:xfrm>
          <a:off x="1117600" y="3170238"/>
          <a:ext cx="4154488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90" name="公式" r:id="rId13" imgW="1514366" imgH="437974" progId="Equation.3">
                  <p:embed/>
                </p:oleObj>
              </mc:Choice>
              <mc:Fallback>
                <p:oleObj name="公式" r:id="rId13" imgW="1514366" imgH="43797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600" y="3170238"/>
                        <a:ext cx="4154488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7" name="Object 11"/>
          <p:cNvGraphicFramePr>
            <a:graphicFrameLocks noChangeAspect="1"/>
          </p:cNvGraphicFramePr>
          <p:nvPr/>
        </p:nvGraphicFramePr>
        <p:xfrm>
          <a:off x="971550" y="4581525"/>
          <a:ext cx="4157663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91" name="公式" r:id="rId15" imgW="1514366" imgH="190383" progId="Equation.3">
                  <p:embed/>
                </p:oleObj>
              </mc:Choice>
              <mc:Fallback>
                <p:oleObj name="公式" r:id="rId15" imgW="1514366" imgH="19038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581525"/>
                        <a:ext cx="4157663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8" name="Object 12"/>
          <p:cNvGraphicFramePr>
            <a:graphicFrameLocks noChangeAspect="1"/>
          </p:cNvGraphicFramePr>
          <p:nvPr/>
        </p:nvGraphicFramePr>
        <p:xfrm>
          <a:off x="5076825" y="4649788"/>
          <a:ext cx="3040063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92" name="公式" r:id="rId17" imgW="1095379" imgH="181004" progId="Equation.3">
                  <p:embed/>
                </p:oleObj>
              </mc:Choice>
              <mc:Fallback>
                <p:oleObj name="公式" r:id="rId17" imgW="1095379" imgH="181004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4649788"/>
                        <a:ext cx="3040063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6189" name="Rectangle 13"/>
          <p:cNvSpPr>
            <a:spLocks noChangeArrowheads="1"/>
          </p:cNvSpPr>
          <p:nvPr/>
        </p:nvSpPr>
        <p:spPr bwMode="auto">
          <a:xfrm>
            <a:off x="971550" y="5373688"/>
            <a:ext cx="6480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所以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k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是实数，且是偶对称的</a:t>
            </a:r>
          </a:p>
        </p:txBody>
      </p:sp>
      <p:graphicFrame>
        <p:nvGraphicFramePr>
          <p:cNvPr id="306190" name="Object 14"/>
          <p:cNvGraphicFramePr>
            <a:graphicFrameLocks noChangeAspect="1"/>
          </p:cNvGraphicFramePr>
          <p:nvPr/>
        </p:nvGraphicFramePr>
        <p:xfrm>
          <a:off x="207963" y="850900"/>
          <a:ext cx="4060825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93" name="公式" r:id="rId19" imgW="1543019" imgH="381234" progId="Equation.3">
                  <p:embed/>
                </p:oleObj>
              </mc:Choice>
              <mc:Fallback>
                <p:oleObj name="公式" r:id="rId19" imgW="1543019" imgH="381234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3" y="850900"/>
                        <a:ext cx="4060825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6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06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06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06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6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06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6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06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06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06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81" grpId="0"/>
      <p:bldP spid="306189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827088" y="549275"/>
            <a:ext cx="35290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本章学习目标</a:t>
            </a: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827088" y="1344613"/>
            <a:ext cx="5327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）理解傅里叶变换的几种形式</a:t>
            </a: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827088" y="2046288"/>
            <a:ext cx="73358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）了解周期序列的傅里叶级数及其性质</a:t>
            </a: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827088" y="2765425"/>
            <a:ext cx="541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理解离散傅里叶变换及其性质</a:t>
            </a: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827088" y="3457575"/>
            <a:ext cx="541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4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）了解频域抽样定理</a:t>
            </a:r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827088" y="4162425"/>
            <a:ext cx="541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5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理解频谱分析的过程</a:t>
            </a:r>
          </a:p>
        </p:txBody>
      </p:sp>
    </p:spTree>
    <p:extLst>
      <p:ext uri="{BB962C8B-B14F-4D97-AF65-F5344CB8AC3E}">
        <p14:creationId xmlns:p14="http://schemas.microsoft.com/office/powerpoint/2010/main" val="133221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19" name="Group 183"/>
          <p:cNvGrpSpPr>
            <a:grpSpLocks/>
          </p:cNvGrpSpPr>
          <p:nvPr/>
        </p:nvGrpSpPr>
        <p:grpSpPr bwMode="auto">
          <a:xfrm>
            <a:off x="930275" y="1712913"/>
            <a:ext cx="3143250" cy="1428750"/>
            <a:chOff x="498" y="97"/>
            <a:chExt cx="1980" cy="900"/>
          </a:xfrm>
        </p:grpSpPr>
        <p:sp>
          <p:nvSpPr>
            <p:cNvPr id="14466" name="Text Box 14"/>
            <p:cNvSpPr txBox="1">
              <a:spLocks noChangeArrowheads="1"/>
            </p:cNvSpPr>
            <p:nvPr/>
          </p:nvSpPr>
          <p:spPr bwMode="auto">
            <a:xfrm>
              <a:off x="2280" y="709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t</a:t>
              </a:r>
              <a:endParaRPr lang="en-US" altLang="zh-CN" sz="2400" b="0" i="1" baseline="-25000"/>
            </a:p>
          </p:txBody>
        </p:sp>
        <p:sp>
          <p:nvSpPr>
            <p:cNvPr id="14467" name="Line 15"/>
            <p:cNvSpPr>
              <a:spLocks noChangeShapeType="1"/>
            </p:cNvSpPr>
            <p:nvPr/>
          </p:nvSpPr>
          <p:spPr bwMode="auto">
            <a:xfrm flipV="1">
              <a:off x="498" y="863"/>
              <a:ext cx="18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8" name="Line 17"/>
            <p:cNvSpPr>
              <a:spLocks noChangeShapeType="1"/>
            </p:cNvSpPr>
            <p:nvPr/>
          </p:nvSpPr>
          <p:spPr bwMode="auto">
            <a:xfrm flipV="1">
              <a:off x="1251" y="134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4469" name="Object 18"/>
            <p:cNvGraphicFramePr>
              <a:graphicFrameLocks noChangeAspect="1"/>
            </p:cNvGraphicFramePr>
            <p:nvPr/>
          </p:nvGraphicFramePr>
          <p:xfrm>
            <a:off x="1292" y="97"/>
            <a:ext cx="467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039" name="公式" r:id="rId3" imgW="228752" imgH="152400" progId="Equation.3">
                    <p:embed/>
                  </p:oleObj>
                </mc:Choice>
                <mc:Fallback>
                  <p:oleObj name="公式" r:id="rId3" imgW="228752" imgH="1524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2" y="97"/>
                          <a:ext cx="467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70" name="Freeform 19"/>
            <p:cNvSpPr>
              <a:spLocks/>
            </p:cNvSpPr>
            <p:nvPr/>
          </p:nvSpPr>
          <p:spPr bwMode="auto">
            <a:xfrm>
              <a:off x="843" y="354"/>
              <a:ext cx="706" cy="408"/>
            </a:xfrm>
            <a:custGeom>
              <a:avLst/>
              <a:gdLst>
                <a:gd name="T0" fmla="*/ 0 w 1360"/>
                <a:gd name="T1" fmla="*/ 1148 h 301"/>
                <a:gd name="T2" fmla="*/ 3 w 1360"/>
                <a:gd name="T3" fmla="*/ 827 h 301"/>
                <a:gd name="T4" fmla="*/ 8 w 1360"/>
                <a:gd name="T5" fmla="*/ 388 h 301"/>
                <a:gd name="T6" fmla="*/ 11 w 1360"/>
                <a:gd name="T7" fmla="*/ 113 h 301"/>
                <a:gd name="T8" fmla="*/ 16 w 1360"/>
                <a:gd name="T9" fmla="*/ 30 h 301"/>
                <a:gd name="T10" fmla="*/ 19 w 1360"/>
                <a:gd name="T11" fmla="*/ 310 h 301"/>
                <a:gd name="T12" fmla="*/ 24 w 1360"/>
                <a:gd name="T13" fmla="*/ 630 h 301"/>
                <a:gd name="T14" fmla="*/ 29 w 1360"/>
                <a:gd name="T15" fmla="*/ 388 h 301"/>
                <a:gd name="T16" fmla="*/ 34 w 1360"/>
                <a:gd name="T17" fmla="*/ 351 h 301"/>
                <a:gd name="T18" fmla="*/ 39 w 1360"/>
                <a:gd name="T19" fmla="*/ 590 h 301"/>
                <a:gd name="T20" fmla="*/ 44 w 1360"/>
                <a:gd name="T21" fmla="*/ 988 h 301"/>
                <a:gd name="T22" fmla="*/ 51 w 1360"/>
                <a:gd name="T23" fmla="*/ 1379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4522" name="Group 186"/>
          <p:cNvGrpSpPr>
            <a:grpSpLocks/>
          </p:cNvGrpSpPr>
          <p:nvPr/>
        </p:nvGrpSpPr>
        <p:grpSpPr bwMode="auto">
          <a:xfrm>
            <a:off x="5259388" y="230188"/>
            <a:ext cx="2627312" cy="1481137"/>
            <a:chOff x="3266" y="1026"/>
            <a:chExt cx="1655" cy="933"/>
          </a:xfrm>
        </p:grpSpPr>
        <p:graphicFrame>
          <p:nvGraphicFramePr>
            <p:cNvPr id="14453" name="Object 21"/>
            <p:cNvGraphicFramePr>
              <a:graphicFrameLocks noChangeAspect="1"/>
            </p:cNvGraphicFramePr>
            <p:nvPr/>
          </p:nvGraphicFramePr>
          <p:xfrm>
            <a:off x="3955" y="1026"/>
            <a:ext cx="825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040" name="公式" r:id="rId5" imgW="600298" imgH="209609" progId="Equation.3">
                    <p:embed/>
                  </p:oleObj>
                </mc:Choice>
                <mc:Fallback>
                  <p:oleObj name="公式" r:id="rId5" imgW="600298" imgH="209609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5" y="1026"/>
                          <a:ext cx="825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54" name="Line 22"/>
            <p:cNvSpPr>
              <a:spLocks noChangeShapeType="1"/>
            </p:cNvSpPr>
            <p:nvPr/>
          </p:nvSpPr>
          <p:spPr bwMode="auto">
            <a:xfrm flipV="1">
              <a:off x="3266" y="1870"/>
              <a:ext cx="14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5" name="Line 24"/>
            <p:cNvSpPr>
              <a:spLocks noChangeShapeType="1"/>
            </p:cNvSpPr>
            <p:nvPr/>
          </p:nvSpPr>
          <p:spPr bwMode="auto">
            <a:xfrm flipV="1">
              <a:off x="3934" y="1113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4456" name="Object 25"/>
            <p:cNvGraphicFramePr>
              <a:graphicFrameLocks noChangeAspect="1"/>
            </p:cNvGraphicFramePr>
            <p:nvPr/>
          </p:nvGraphicFramePr>
          <p:xfrm>
            <a:off x="4712" y="1752"/>
            <a:ext cx="209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041" name="公式" r:id="rId7" imgW="114141" imgH="114417" progId="Equation.3">
                    <p:embed/>
                  </p:oleObj>
                </mc:Choice>
                <mc:Fallback>
                  <p:oleObj name="公式" r:id="rId7" imgW="114141" imgH="114417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2" y="1752"/>
                          <a:ext cx="209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57" name="Line 27"/>
            <p:cNvSpPr>
              <a:spLocks noChangeShapeType="1"/>
            </p:cNvSpPr>
            <p:nvPr/>
          </p:nvSpPr>
          <p:spPr bwMode="auto">
            <a:xfrm flipV="1">
              <a:off x="3937" y="1534"/>
              <a:ext cx="0" cy="31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8" name="Line 28"/>
            <p:cNvSpPr>
              <a:spLocks noChangeShapeType="1"/>
            </p:cNvSpPr>
            <p:nvPr/>
          </p:nvSpPr>
          <p:spPr bwMode="auto">
            <a:xfrm flipV="1">
              <a:off x="4001" y="1507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9" name="Line 29"/>
            <p:cNvSpPr>
              <a:spLocks noChangeShapeType="1"/>
            </p:cNvSpPr>
            <p:nvPr/>
          </p:nvSpPr>
          <p:spPr bwMode="auto">
            <a:xfrm flipV="1">
              <a:off x="3855" y="1507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0" name="Line 30"/>
            <p:cNvSpPr>
              <a:spLocks noChangeShapeType="1"/>
            </p:cNvSpPr>
            <p:nvPr/>
          </p:nvSpPr>
          <p:spPr bwMode="auto">
            <a:xfrm flipV="1">
              <a:off x="4082" y="1453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1" name="Line 31"/>
            <p:cNvSpPr>
              <a:spLocks noChangeShapeType="1"/>
            </p:cNvSpPr>
            <p:nvPr/>
          </p:nvSpPr>
          <p:spPr bwMode="auto">
            <a:xfrm flipV="1">
              <a:off x="3783" y="1444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2" name="Line 32"/>
            <p:cNvSpPr>
              <a:spLocks noChangeShapeType="1"/>
            </p:cNvSpPr>
            <p:nvPr/>
          </p:nvSpPr>
          <p:spPr bwMode="auto">
            <a:xfrm flipV="1">
              <a:off x="4164" y="1453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3" name="Line 33"/>
            <p:cNvSpPr>
              <a:spLocks noChangeShapeType="1"/>
            </p:cNvSpPr>
            <p:nvPr/>
          </p:nvSpPr>
          <p:spPr bwMode="auto">
            <a:xfrm flipV="1">
              <a:off x="3710" y="1444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4" name="Line 34"/>
            <p:cNvSpPr>
              <a:spLocks noChangeShapeType="1"/>
            </p:cNvSpPr>
            <p:nvPr/>
          </p:nvSpPr>
          <p:spPr bwMode="auto">
            <a:xfrm flipV="1">
              <a:off x="4237" y="1643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5" name="Line 35"/>
            <p:cNvSpPr>
              <a:spLocks noChangeShapeType="1"/>
            </p:cNvSpPr>
            <p:nvPr/>
          </p:nvSpPr>
          <p:spPr bwMode="auto">
            <a:xfrm flipV="1">
              <a:off x="3638" y="1643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521" name="Group 185"/>
          <p:cNvGrpSpPr>
            <a:grpSpLocks/>
          </p:cNvGrpSpPr>
          <p:nvPr/>
        </p:nvGrpSpPr>
        <p:grpSpPr bwMode="auto">
          <a:xfrm>
            <a:off x="149225" y="219075"/>
            <a:ext cx="4232275" cy="1555750"/>
            <a:chOff x="259" y="958"/>
            <a:chExt cx="2666" cy="980"/>
          </a:xfrm>
        </p:grpSpPr>
        <p:sp>
          <p:nvSpPr>
            <p:cNvPr id="14446" name="Text Box 43"/>
            <p:cNvSpPr txBox="1">
              <a:spLocks noChangeArrowheads="1"/>
            </p:cNvSpPr>
            <p:nvPr/>
          </p:nvSpPr>
          <p:spPr bwMode="auto">
            <a:xfrm>
              <a:off x="2727" y="1650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t</a:t>
              </a:r>
              <a:endParaRPr lang="en-US" altLang="zh-CN" sz="2400" b="0" i="1" baseline="-25000"/>
            </a:p>
          </p:txBody>
        </p:sp>
        <p:sp>
          <p:nvSpPr>
            <p:cNvPr id="14447" name="Line 44"/>
            <p:cNvSpPr>
              <a:spLocks noChangeShapeType="1"/>
            </p:cNvSpPr>
            <p:nvPr/>
          </p:nvSpPr>
          <p:spPr bwMode="auto">
            <a:xfrm flipV="1">
              <a:off x="259" y="1811"/>
              <a:ext cx="249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8" name="Line 46"/>
            <p:cNvSpPr>
              <a:spLocks noChangeShapeType="1"/>
            </p:cNvSpPr>
            <p:nvPr/>
          </p:nvSpPr>
          <p:spPr bwMode="auto">
            <a:xfrm flipV="1">
              <a:off x="1503" y="994"/>
              <a:ext cx="0" cy="8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9" name="Freeform 47"/>
            <p:cNvSpPr>
              <a:spLocks/>
            </p:cNvSpPr>
            <p:nvPr/>
          </p:nvSpPr>
          <p:spPr bwMode="auto">
            <a:xfrm>
              <a:off x="1121" y="1312"/>
              <a:ext cx="706" cy="408"/>
            </a:xfrm>
            <a:custGeom>
              <a:avLst/>
              <a:gdLst>
                <a:gd name="T0" fmla="*/ 0 w 1360"/>
                <a:gd name="T1" fmla="*/ 1148 h 301"/>
                <a:gd name="T2" fmla="*/ 3 w 1360"/>
                <a:gd name="T3" fmla="*/ 827 h 301"/>
                <a:gd name="T4" fmla="*/ 8 w 1360"/>
                <a:gd name="T5" fmla="*/ 388 h 301"/>
                <a:gd name="T6" fmla="*/ 11 w 1360"/>
                <a:gd name="T7" fmla="*/ 113 h 301"/>
                <a:gd name="T8" fmla="*/ 16 w 1360"/>
                <a:gd name="T9" fmla="*/ 30 h 301"/>
                <a:gd name="T10" fmla="*/ 19 w 1360"/>
                <a:gd name="T11" fmla="*/ 310 h 301"/>
                <a:gd name="T12" fmla="*/ 24 w 1360"/>
                <a:gd name="T13" fmla="*/ 630 h 301"/>
                <a:gd name="T14" fmla="*/ 29 w 1360"/>
                <a:gd name="T15" fmla="*/ 388 h 301"/>
                <a:gd name="T16" fmla="*/ 34 w 1360"/>
                <a:gd name="T17" fmla="*/ 351 h 301"/>
                <a:gd name="T18" fmla="*/ 39 w 1360"/>
                <a:gd name="T19" fmla="*/ 590 h 301"/>
                <a:gd name="T20" fmla="*/ 44 w 1360"/>
                <a:gd name="T21" fmla="*/ 988 h 301"/>
                <a:gd name="T22" fmla="*/ 51 w 1360"/>
                <a:gd name="T23" fmla="*/ 1379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4450" name="Object 48"/>
            <p:cNvGraphicFramePr>
              <a:graphicFrameLocks noChangeAspect="1"/>
            </p:cNvGraphicFramePr>
            <p:nvPr/>
          </p:nvGraphicFramePr>
          <p:xfrm>
            <a:off x="1551" y="958"/>
            <a:ext cx="467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042" name="公式" r:id="rId9" imgW="228752" imgH="152400" progId="Equation.3">
                    <p:embed/>
                  </p:oleObj>
                </mc:Choice>
                <mc:Fallback>
                  <p:oleObj name="公式" r:id="rId9" imgW="228752" imgH="152400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51" y="958"/>
                          <a:ext cx="467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51" name="Freeform 49"/>
            <p:cNvSpPr>
              <a:spLocks/>
            </p:cNvSpPr>
            <p:nvPr/>
          </p:nvSpPr>
          <p:spPr bwMode="auto">
            <a:xfrm>
              <a:off x="1876" y="1312"/>
              <a:ext cx="706" cy="408"/>
            </a:xfrm>
            <a:custGeom>
              <a:avLst/>
              <a:gdLst>
                <a:gd name="T0" fmla="*/ 0 w 1360"/>
                <a:gd name="T1" fmla="*/ 1148 h 301"/>
                <a:gd name="T2" fmla="*/ 3 w 1360"/>
                <a:gd name="T3" fmla="*/ 827 h 301"/>
                <a:gd name="T4" fmla="*/ 8 w 1360"/>
                <a:gd name="T5" fmla="*/ 388 h 301"/>
                <a:gd name="T6" fmla="*/ 11 w 1360"/>
                <a:gd name="T7" fmla="*/ 113 h 301"/>
                <a:gd name="T8" fmla="*/ 16 w 1360"/>
                <a:gd name="T9" fmla="*/ 30 h 301"/>
                <a:gd name="T10" fmla="*/ 19 w 1360"/>
                <a:gd name="T11" fmla="*/ 310 h 301"/>
                <a:gd name="T12" fmla="*/ 24 w 1360"/>
                <a:gd name="T13" fmla="*/ 630 h 301"/>
                <a:gd name="T14" fmla="*/ 29 w 1360"/>
                <a:gd name="T15" fmla="*/ 388 h 301"/>
                <a:gd name="T16" fmla="*/ 34 w 1360"/>
                <a:gd name="T17" fmla="*/ 351 h 301"/>
                <a:gd name="T18" fmla="*/ 39 w 1360"/>
                <a:gd name="T19" fmla="*/ 590 h 301"/>
                <a:gd name="T20" fmla="*/ 44 w 1360"/>
                <a:gd name="T21" fmla="*/ 988 h 301"/>
                <a:gd name="T22" fmla="*/ 51 w 1360"/>
                <a:gd name="T23" fmla="*/ 1379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52" name="Freeform 50"/>
            <p:cNvSpPr>
              <a:spLocks/>
            </p:cNvSpPr>
            <p:nvPr/>
          </p:nvSpPr>
          <p:spPr bwMode="auto">
            <a:xfrm>
              <a:off x="378" y="1303"/>
              <a:ext cx="706" cy="408"/>
            </a:xfrm>
            <a:custGeom>
              <a:avLst/>
              <a:gdLst>
                <a:gd name="T0" fmla="*/ 0 w 1360"/>
                <a:gd name="T1" fmla="*/ 1148 h 301"/>
                <a:gd name="T2" fmla="*/ 3 w 1360"/>
                <a:gd name="T3" fmla="*/ 827 h 301"/>
                <a:gd name="T4" fmla="*/ 8 w 1360"/>
                <a:gd name="T5" fmla="*/ 388 h 301"/>
                <a:gd name="T6" fmla="*/ 11 w 1360"/>
                <a:gd name="T7" fmla="*/ 113 h 301"/>
                <a:gd name="T8" fmla="*/ 16 w 1360"/>
                <a:gd name="T9" fmla="*/ 30 h 301"/>
                <a:gd name="T10" fmla="*/ 19 w 1360"/>
                <a:gd name="T11" fmla="*/ 310 h 301"/>
                <a:gd name="T12" fmla="*/ 24 w 1360"/>
                <a:gd name="T13" fmla="*/ 630 h 301"/>
                <a:gd name="T14" fmla="*/ 29 w 1360"/>
                <a:gd name="T15" fmla="*/ 388 h 301"/>
                <a:gd name="T16" fmla="*/ 34 w 1360"/>
                <a:gd name="T17" fmla="*/ 351 h 301"/>
                <a:gd name="T18" fmla="*/ 39 w 1360"/>
                <a:gd name="T19" fmla="*/ 590 h 301"/>
                <a:gd name="T20" fmla="*/ 44 w 1360"/>
                <a:gd name="T21" fmla="*/ 988 h 301"/>
                <a:gd name="T22" fmla="*/ 51 w 1360"/>
                <a:gd name="T23" fmla="*/ 1379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4523" name="Group 187"/>
          <p:cNvGrpSpPr>
            <a:grpSpLocks/>
          </p:cNvGrpSpPr>
          <p:nvPr/>
        </p:nvGrpSpPr>
        <p:grpSpPr bwMode="auto">
          <a:xfrm>
            <a:off x="1158875" y="3176588"/>
            <a:ext cx="2490788" cy="1504950"/>
            <a:chOff x="340" y="2069"/>
            <a:chExt cx="1569" cy="948"/>
          </a:xfrm>
        </p:grpSpPr>
        <p:sp>
          <p:nvSpPr>
            <p:cNvPr id="14433" name="Line 56"/>
            <p:cNvSpPr>
              <a:spLocks noChangeShapeType="1"/>
            </p:cNvSpPr>
            <p:nvPr/>
          </p:nvSpPr>
          <p:spPr bwMode="auto">
            <a:xfrm flipV="1">
              <a:off x="1040" y="2513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34" name="Line 57"/>
            <p:cNvSpPr>
              <a:spLocks noChangeShapeType="1"/>
            </p:cNvSpPr>
            <p:nvPr/>
          </p:nvSpPr>
          <p:spPr bwMode="auto">
            <a:xfrm flipV="1">
              <a:off x="885" y="2550"/>
              <a:ext cx="0" cy="335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35" name="Line 58"/>
            <p:cNvSpPr>
              <a:spLocks noChangeShapeType="1"/>
            </p:cNvSpPr>
            <p:nvPr/>
          </p:nvSpPr>
          <p:spPr bwMode="auto">
            <a:xfrm flipV="1">
              <a:off x="731" y="2377"/>
              <a:ext cx="0" cy="499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36" name="Line 59"/>
            <p:cNvSpPr>
              <a:spLocks noChangeShapeType="1"/>
            </p:cNvSpPr>
            <p:nvPr/>
          </p:nvSpPr>
          <p:spPr bwMode="auto">
            <a:xfrm flipV="1">
              <a:off x="659" y="2504"/>
              <a:ext cx="0" cy="381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37" name="Line 60"/>
            <p:cNvSpPr>
              <a:spLocks noChangeShapeType="1"/>
            </p:cNvSpPr>
            <p:nvPr/>
          </p:nvSpPr>
          <p:spPr bwMode="auto">
            <a:xfrm flipV="1">
              <a:off x="804" y="2459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38" name="Line 61"/>
            <p:cNvSpPr>
              <a:spLocks noChangeShapeType="1"/>
            </p:cNvSpPr>
            <p:nvPr/>
          </p:nvSpPr>
          <p:spPr bwMode="auto">
            <a:xfrm flipV="1">
              <a:off x="586" y="2649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39" name="Line 62"/>
            <p:cNvSpPr>
              <a:spLocks noChangeShapeType="1"/>
            </p:cNvSpPr>
            <p:nvPr/>
          </p:nvSpPr>
          <p:spPr bwMode="auto">
            <a:xfrm flipH="1" flipV="1">
              <a:off x="1121" y="2604"/>
              <a:ext cx="0" cy="272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0" name="Line 63"/>
            <p:cNvSpPr>
              <a:spLocks noChangeShapeType="1"/>
            </p:cNvSpPr>
            <p:nvPr/>
          </p:nvSpPr>
          <p:spPr bwMode="auto">
            <a:xfrm flipH="1" flipV="1">
              <a:off x="1212" y="2776"/>
              <a:ext cx="0" cy="10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1" name="Text Box 64"/>
            <p:cNvSpPr txBox="1">
              <a:spLocks noChangeArrowheads="1"/>
            </p:cNvSpPr>
            <p:nvPr/>
          </p:nvSpPr>
          <p:spPr bwMode="auto">
            <a:xfrm>
              <a:off x="1665" y="2729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n</a:t>
              </a:r>
              <a:endParaRPr lang="en-US" altLang="zh-CN" sz="2400" b="0" i="1" baseline="-25000"/>
            </a:p>
          </p:txBody>
        </p:sp>
        <p:sp>
          <p:nvSpPr>
            <p:cNvPr id="14442" name="Line 65"/>
            <p:cNvSpPr>
              <a:spLocks noChangeShapeType="1"/>
            </p:cNvSpPr>
            <p:nvPr/>
          </p:nvSpPr>
          <p:spPr bwMode="auto">
            <a:xfrm>
              <a:off x="340" y="2884"/>
              <a:ext cx="13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3" name="Line 67"/>
            <p:cNvSpPr>
              <a:spLocks noChangeShapeType="1"/>
            </p:cNvSpPr>
            <p:nvPr/>
          </p:nvSpPr>
          <p:spPr bwMode="auto">
            <a:xfrm flipV="1">
              <a:off x="958" y="2153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4444" name="Object 68"/>
            <p:cNvGraphicFramePr>
              <a:graphicFrameLocks noChangeAspect="1"/>
            </p:cNvGraphicFramePr>
            <p:nvPr/>
          </p:nvGraphicFramePr>
          <p:xfrm>
            <a:off x="985" y="2069"/>
            <a:ext cx="531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043" name="公式" r:id="rId11" imgW="266799" imgH="152400" progId="Equation.3">
                    <p:embed/>
                  </p:oleObj>
                </mc:Choice>
                <mc:Fallback>
                  <p:oleObj name="公式" r:id="rId11" imgW="266799" imgH="152400" progId="Equation.3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5" y="2069"/>
                          <a:ext cx="531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45" name="Line 69"/>
            <p:cNvSpPr>
              <a:spLocks noChangeShapeType="1"/>
            </p:cNvSpPr>
            <p:nvPr/>
          </p:nvSpPr>
          <p:spPr bwMode="auto">
            <a:xfrm flipV="1">
              <a:off x="958" y="2460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525" name="Group 189"/>
          <p:cNvGrpSpPr>
            <a:grpSpLocks/>
          </p:cNvGrpSpPr>
          <p:nvPr/>
        </p:nvGrpSpPr>
        <p:grpSpPr bwMode="auto">
          <a:xfrm>
            <a:off x="268288" y="4724400"/>
            <a:ext cx="3943350" cy="1504950"/>
            <a:chOff x="169" y="2976"/>
            <a:chExt cx="2484" cy="948"/>
          </a:xfrm>
        </p:grpSpPr>
        <p:sp>
          <p:nvSpPr>
            <p:cNvPr id="14399" name="Text Box 89"/>
            <p:cNvSpPr txBox="1">
              <a:spLocks noChangeArrowheads="1"/>
            </p:cNvSpPr>
            <p:nvPr/>
          </p:nvSpPr>
          <p:spPr bwMode="auto">
            <a:xfrm>
              <a:off x="2410" y="3636"/>
              <a:ext cx="24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n</a:t>
              </a:r>
              <a:endParaRPr lang="en-US" altLang="zh-CN" sz="2400" b="0" i="1" baseline="-25000"/>
            </a:p>
          </p:txBody>
        </p:sp>
        <p:sp>
          <p:nvSpPr>
            <p:cNvPr id="14400" name="Line 90"/>
            <p:cNvSpPr>
              <a:spLocks noChangeShapeType="1"/>
            </p:cNvSpPr>
            <p:nvPr/>
          </p:nvSpPr>
          <p:spPr bwMode="auto">
            <a:xfrm>
              <a:off x="169" y="3809"/>
              <a:ext cx="22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1" name="Line 92"/>
            <p:cNvSpPr>
              <a:spLocks noChangeShapeType="1"/>
            </p:cNvSpPr>
            <p:nvPr/>
          </p:nvSpPr>
          <p:spPr bwMode="auto">
            <a:xfrm flipV="1">
              <a:off x="1341" y="2998"/>
              <a:ext cx="0" cy="8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4402" name="Object 93"/>
            <p:cNvGraphicFramePr>
              <a:graphicFrameLocks noChangeAspect="1"/>
            </p:cNvGraphicFramePr>
            <p:nvPr/>
          </p:nvGraphicFramePr>
          <p:xfrm>
            <a:off x="1383" y="2976"/>
            <a:ext cx="512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044" name="公式" r:id="rId13" imgW="285588" imgH="152400" progId="Equation.3">
                    <p:embed/>
                  </p:oleObj>
                </mc:Choice>
                <mc:Fallback>
                  <p:oleObj name="公式" r:id="rId13" imgW="285588" imgH="152400" progId="Equation.3">
                    <p:embed/>
                    <p:pic>
                      <p:nvPicPr>
                        <p:cNvPr id="0" name="Object 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3" y="2976"/>
                          <a:ext cx="512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403" name="Group 97"/>
            <p:cNvGrpSpPr>
              <a:grpSpLocks/>
            </p:cNvGrpSpPr>
            <p:nvPr/>
          </p:nvGrpSpPr>
          <p:grpSpPr bwMode="auto">
            <a:xfrm>
              <a:off x="968" y="3311"/>
              <a:ext cx="626" cy="509"/>
              <a:chOff x="741" y="1017"/>
              <a:chExt cx="626" cy="509"/>
            </a:xfrm>
          </p:grpSpPr>
          <p:sp>
            <p:nvSpPr>
              <p:cNvPr id="14424" name="Line 98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25" name="Line 99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26" name="Line 100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27" name="Line 101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28" name="Line 102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29" name="Line 103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30" name="Line 104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31" name="Line 105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32" name="Line 106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404" name="Group 107"/>
            <p:cNvGrpSpPr>
              <a:grpSpLocks/>
            </p:cNvGrpSpPr>
            <p:nvPr/>
          </p:nvGrpSpPr>
          <p:grpSpPr bwMode="auto">
            <a:xfrm>
              <a:off x="1675" y="3309"/>
              <a:ext cx="626" cy="509"/>
              <a:chOff x="741" y="1017"/>
              <a:chExt cx="626" cy="509"/>
            </a:xfrm>
          </p:grpSpPr>
          <p:sp>
            <p:nvSpPr>
              <p:cNvPr id="14415" name="Line 108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16" name="Line 109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17" name="Line 110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18" name="Line 111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19" name="Line 112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20" name="Line 113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21" name="Line 114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22" name="Line 115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23" name="Line 116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405" name="Group 117"/>
            <p:cNvGrpSpPr>
              <a:grpSpLocks/>
            </p:cNvGrpSpPr>
            <p:nvPr/>
          </p:nvGrpSpPr>
          <p:grpSpPr bwMode="auto">
            <a:xfrm>
              <a:off x="260" y="3301"/>
              <a:ext cx="626" cy="509"/>
              <a:chOff x="741" y="1017"/>
              <a:chExt cx="626" cy="509"/>
            </a:xfrm>
          </p:grpSpPr>
          <p:sp>
            <p:nvSpPr>
              <p:cNvPr id="14406" name="Line 118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07" name="Line 119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08" name="Line 120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09" name="Line 121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10" name="Line 122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11" name="Line 123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12" name="Line 124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13" name="Line 125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14" name="Line 126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4526" name="Group 190"/>
          <p:cNvGrpSpPr>
            <a:grpSpLocks/>
          </p:cNvGrpSpPr>
          <p:nvPr/>
        </p:nvGrpSpPr>
        <p:grpSpPr bwMode="auto">
          <a:xfrm>
            <a:off x="4600575" y="4719638"/>
            <a:ext cx="3956050" cy="1465262"/>
            <a:chOff x="2889" y="3018"/>
            <a:chExt cx="2492" cy="923"/>
          </a:xfrm>
        </p:grpSpPr>
        <p:graphicFrame>
          <p:nvGraphicFramePr>
            <p:cNvPr id="14365" name="Object 134"/>
            <p:cNvGraphicFramePr>
              <a:graphicFrameLocks noChangeAspect="1"/>
            </p:cNvGraphicFramePr>
            <p:nvPr/>
          </p:nvGraphicFramePr>
          <p:xfrm>
            <a:off x="4044" y="3018"/>
            <a:ext cx="516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045" name="公式" r:id="rId15" imgW="362152" imgH="256970" progId="Equation.3">
                    <p:embed/>
                  </p:oleObj>
                </mc:Choice>
                <mc:Fallback>
                  <p:oleObj name="公式" r:id="rId15" imgW="362152" imgH="256970" progId="Equation.3">
                    <p:embed/>
                    <p:pic>
                      <p:nvPicPr>
                        <p:cNvPr id="0" name="Object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4" y="3018"/>
                          <a:ext cx="516" cy="3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66" name="Line 135"/>
            <p:cNvSpPr>
              <a:spLocks noChangeShapeType="1"/>
            </p:cNvSpPr>
            <p:nvPr/>
          </p:nvSpPr>
          <p:spPr bwMode="auto">
            <a:xfrm flipV="1">
              <a:off x="2889" y="3854"/>
              <a:ext cx="23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7" name="Line 137"/>
            <p:cNvSpPr>
              <a:spLocks noChangeShapeType="1"/>
            </p:cNvSpPr>
            <p:nvPr/>
          </p:nvSpPr>
          <p:spPr bwMode="auto">
            <a:xfrm flipV="1">
              <a:off x="4019" y="3090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4368" name="Object 138"/>
            <p:cNvGraphicFramePr>
              <a:graphicFrameLocks noChangeAspect="1"/>
            </p:cNvGraphicFramePr>
            <p:nvPr/>
          </p:nvGraphicFramePr>
          <p:xfrm>
            <a:off x="5221" y="3718"/>
            <a:ext cx="16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046" name="公式" r:id="rId17" imgW="76094" imgH="133174" progId="Equation.3">
                    <p:embed/>
                  </p:oleObj>
                </mc:Choice>
                <mc:Fallback>
                  <p:oleObj name="公式" r:id="rId17" imgW="76094" imgH="133174" progId="Equation.3">
                    <p:embed/>
                    <p:pic>
                      <p:nvPicPr>
                        <p:cNvPr id="0" name="Object 1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1" y="3718"/>
                          <a:ext cx="16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369" name="Group 141"/>
            <p:cNvGrpSpPr>
              <a:grpSpLocks/>
            </p:cNvGrpSpPr>
            <p:nvPr/>
          </p:nvGrpSpPr>
          <p:grpSpPr bwMode="auto">
            <a:xfrm>
              <a:off x="3715" y="3419"/>
              <a:ext cx="599" cy="435"/>
              <a:chOff x="2173" y="3249"/>
              <a:chExt cx="599" cy="435"/>
            </a:xfrm>
          </p:grpSpPr>
          <p:sp>
            <p:nvSpPr>
              <p:cNvPr id="14390" name="Line 142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91" name="Line 143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92" name="Line 144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93" name="Line 145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94" name="Line 146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95" name="Line 147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96" name="Line 148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97" name="Line 149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98" name="Line 150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370" name="Group 158"/>
            <p:cNvGrpSpPr>
              <a:grpSpLocks/>
            </p:cNvGrpSpPr>
            <p:nvPr/>
          </p:nvGrpSpPr>
          <p:grpSpPr bwMode="auto">
            <a:xfrm>
              <a:off x="4395" y="3419"/>
              <a:ext cx="599" cy="435"/>
              <a:chOff x="2173" y="3249"/>
              <a:chExt cx="599" cy="435"/>
            </a:xfrm>
          </p:grpSpPr>
          <p:sp>
            <p:nvSpPr>
              <p:cNvPr id="14381" name="Line 159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2" name="Line 160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3" name="Line 161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4" name="Line 162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5" name="Line 163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6" name="Line 164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7" name="Line 165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8" name="Line 166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9" name="Line 167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371" name="Group 168"/>
            <p:cNvGrpSpPr>
              <a:grpSpLocks/>
            </p:cNvGrpSpPr>
            <p:nvPr/>
          </p:nvGrpSpPr>
          <p:grpSpPr bwMode="auto">
            <a:xfrm>
              <a:off x="3044" y="3419"/>
              <a:ext cx="599" cy="435"/>
              <a:chOff x="2173" y="3249"/>
              <a:chExt cx="599" cy="435"/>
            </a:xfrm>
          </p:grpSpPr>
          <p:sp>
            <p:nvSpPr>
              <p:cNvPr id="14372" name="Line 169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73" name="Line 170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74" name="Line 171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75" name="Line 172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76" name="Line 173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77" name="Line 174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78" name="Line 175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79" name="Line 176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0" name="Line 177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4533" name="Group 197"/>
          <p:cNvGrpSpPr>
            <a:grpSpLocks/>
          </p:cNvGrpSpPr>
          <p:nvPr/>
        </p:nvGrpSpPr>
        <p:grpSpPr bwMode="auto">
          <a:xfrm>
            <a:off x="4500563" y="3232150"/>
            <a:ext cx="4151312" cy="1355725"/>
            <a:chOff x="2835" y="2036"/>
            <a:chExt cx="2615" cy="854"/>
          </a:xfrm>
        </p:grpSpPr>
        <p:graphicFrame>
          <p:nvGraphicFramePr>
            <p:cNvPr id="14356" name="Object 76"/>
            <p:cNvGraphicFramePr>
              <a:graphicFrameLocks noChangeAspect="1"/>
            </p:cNvGraphicFramePr>
            <p:nvPr/>
          </p:nvGraphicFramePr>
          <p:xfrm>
            <a:off x="4061" y="2036"/>
            <a:ext cx="662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047" name="公式" r:id="rId19" imgW="476293" imgH="228834" progId="Equation.3">
                    <p:embed/>
                  </p:oleObj>
                </mc:Choice>
                <mc:Fallback>
                  <p:oleObj name="公式" r:id="rId19" imgW="476293" imgH="228834" progId="Equation.3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1" y="2036"/>
                          <a:ext cx="662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57" name="Line 77"/>
            <p:cNvSpPr>
              <a:spLocks noChangeShapeType="1"/>
            </p:cNvSpPr>
            <p:nvPr/>
          </p:nvSpPr>
          <p:spPr bwMode="auto">
            <a:xfrm>
              <a:off x="2835" y="2813"/>
              <a:ext cx="244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8" name="Line 79"/>
            <p:cNvSpPr>
              <a:spLocks noChangeShapeType="1"/>
            </p:cNvSpPr>
            <p:nvPr/>
          </p:nvSpPr>
          <p:spPr bwMode="auto">
            <a:xfrm flipV="1">
              <a:off x="4018" y="2048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9" name="Freeform 80"/>
            <p:cNvSpPr>
              <a:spLocks/>
            </p:cNvSpPr>
            <p:nvPr/>
          </p:nvSpPr>
          <p:spPr bwMode="auto">
            <a:xfrm>
              <a:off x="3694" y="2412"/>
              <a:ext cx="674" cy="393"/>
            </a:xfrm>
            <a:custGeom>
              <a:avLst/>
              <a:gdLst>
                <a:gd name="T0" fmla="*/ 0 w 681"/>
                <a:gd name="T1" fmla="*/ 75 h 596"/>
                <a:gd name="T2" fmla="*/ 65 w 681"/>
                <a:gd name="T3" fmla="*/ 13 h 596"/>
                <a:gd name="T4" fmla="*/ 186 w 681"/>
                <a:gd name="T5" fmla="*/ 10 h 596"/>
                <a:gd name="T6" fmla="*/ 294 w 681"/>
                <a:gd name="T7" fmla="*/ 18 h 596"/>
                <a:gd name="T8" fmla="*/ 355 w 681"/>
                <a:gd name="T9" fmla="*/ 15 h 596"/>
                <a:gd name="T10" fmla="*/ 437 w 681"/>
                <a:gd name="T11" fmla="*/ 7 h 596"/>
                <a:gd name="T12" fmla="*/ 550 w 681"/>
                <a:gd name="T13" fmla="*/ 11 h 596"/>
                <a:gd name="T14" fmla="*/ 646 w 681"/>
                <a:gd name="T15" fmla="*/ 72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60" name="Line 83"/>
            <p:cNvSpPr>
              <a:spLocks noChangeShapeType="1"/>
            </p:cNvSpPr>
            <p:nvPr/>
          </p:nvSpPr>
          <p:spPr bwMode="auto">
            <a:xfrm>
              <a:off x="3297" y="2771"/>
              <a:ext cx="0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1" name="Line 84"/>
            <p:cNvSpPr>
              <a:spLocks noChangeShapeType="1"/>
            </p:cNvSpPr>
            <p:nvPr/>
          </p:nvSpPr>
          <p:spPr bwMode="auto">
            <a:xfrm>
              <a:off x="4722" y="2771"/>
              <a:ext cx="0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4362" name="Object 87"/>
            <p:cNvGraphicFramePr>
              <a:graphicFrameLocks noChangeAspect="1"/>
            </p:cNvGraphicFramePr>
            <p:nvPr/>
          </p:nvGraphicFramePr>
          <p:xfrm>
            <a:off x="5257" y="2715"/>
            <a:ext cx="193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048" name="公式" r:id="rId21" imgW="104747" imgH="95191" progId="Equation.3">
                    <p:embed/>
                  </p:oleObj>
                </mc:Choice>
                <mc:Fallback>
                  <p:oleObj name="公式" r:id="rId21" imgW="104747" imgH="95191" progId="Equation.3">
                    <p:embed/>
                    <p:pic>
                      <p:nvPicPr>
                        <p:cNvPr id="0" name="Object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7" y="2715"/>
                          <a:ext cx="193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63" name="Freeform 192"/>
            <p:cNvSpPr>
              <a:spLocks/>
            </p:cNvSpPr>
            <p:nvPr/>
          </p:nvSpPr>
          <p:spPr bwMode="auto">
            <a:xfrm>
              <a:off x="2980" y="2414"/>
              <a:ext cx="674" cy="393"/>
            </a:xfrm>
            <a:custGeom>
              <a:avLst/>
              <a:gdLst>
                <a:gd name="T0" fmla="*/ 0 w 681"/>
                <a:gd name="T1" fmla="*/ 75 h 596"/>
                <a:gd name="T2" fmla="*/ 65 w 681"/>
                <a:gd name="T3" fmla="*/ 13 h 596"/>
                <a:gd name="T4" fmla="*/ 186 w 681"/>
                <a:gd name="T5" fmla="*/ 10 h 596"/>
                <a:gd name="T6" fmla="*/ 294 w 681"/>
                <a:gd name="T7" fmla="*/ 18 h 596"/>
                <a:gd name="T8" fmla="*/ 355 w 681"/>
                <a:gd name="T9" fmla="*/ 15 h 596"/>
                <a:gd name="T10" fmla="*/ 437 w 681"/>
                <a:gd name="T11" fmla="*/ 7 h 596"/>
                <a:gd name="T12" fmla="*/ 550 w 681"/>
                <a:gd name="T13" fmla="*/ 11 h 596"/>
                <a:gd name="T14" fmla="*/ 646 w 681"/>
                <a:gd name="T15" fmla="*/ 72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64" name="Freeform 193"/>
            <p:cNvSpPr>
              <a:spLocks/>
            </p:cNvSpPr>
            <p:nvPr/>
          </p:nvSpPr>
          <p:spPr bwMode="auto">
            <a:xfrm>
              <a:off x="4411" y="2413"/>
              <a:ext cx="674" cy="393"/>
            </a:xfrm>
            <a:custGeom>
              <a:avLst/>
              <a:gdLst>
                <a:gd name="T0" fmla="*/ 0 w 681"/>
                <a:gd name="T1" fmla="*/ 75 h 596"/>
                <a:gd name="T2" fmla="*/ 65 w 681"/>
                <a:gd name="T3" fmla="*/ 13 h 596"/>
                <a:gd name="T4" fmla="*/ 186 w 681"/>
                <a:gd name="T5" fmla="*/ 10 h 596"/>
                <a:gd name="T6" fmla="*/ 294 w 681"/>
                <a:gd name="T7" fmla="*/ 18 h 596"/>
                <a:gd name="T8" fmla="*/ 355 w 681"/>
                <a:gd name="T9" fmla="*/ 15 h 596"/>
                <a:gd name="T10" fmla="*/ 437 w 681"/>
                <a:gd name="T11" fmla="*/ 7 h 596"/>
                <a:gd name="T12" fmla="*/ 550 w 681"/>
                <a:gd name="T13" fmla="*/ 11 h 596"/>
                <a:gd name="T14" fmla="*/ 646 w 681"/>
                <a:gd name="T15" fmla="*/ 72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4532" name="Group 196"/>
          <p:cNvGrpSpPr>
            <a:grpSpLocks/>
          </p:cNvGrpSpPr>
          <p:nvPr/>
        </p:nvGrpSpPr>
        <p:grpSpPr bwMode="auto">
          <a:xfrm>
            <a:off x="5280025" y="1731963"/>
            <a:ext cx="2627313" cy="1409700"/>
            <a:chOff x="3343" y="48"/>
            <a:chExt cx="1655" cy="888"/>
          </a:xfrm>
        </p:grpSpPr>
        <p:graphicFrame>
          <p:nvGraphicFramePr>
            <p:cNvPr id="14351" name="Object 7"/>
            <p:cNvGraphicFramePr>
              <a:graphicFrameLocks noChangeAspect="1"/>
            </p:cNvGraphicFramePr>
            <p:nvPr/>
          </p:nvGraphicFramePr>
          <p:xfrm>
            <a:off x="4036" y="48"/>
            <a:ext cx="662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049" name="公式" r:id="rId23" imgW="476293" imgH="209609" progId="Equation.3">
                    <p:embed/>
                  </p:oleObj>
                </mc:Choice>
                <mc:Fallback>
                  <p:oleObj name="公式" r:id="rId23" imgW="476293" imgH="209609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6" y="48"/>
                          <a:ext cx="662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52" name="Line 8"/>
            <p:cNvSpPr>
              <a:spLocks noChangeShapeType="1"/>
            </p:cNvSpPr>
            <p:nvPr/>
          </p:nvSpPr>
          <p:spPr bwMode="auto">
            <a:xfrm flipV="1">
              <a:off x="3343" y="846"/>
              <a:ext cx="14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3" name="Line 10"/>
            <p:cNvSpPr>
              <a:spLocks noChangeShapeType="1"/>
            </p:cNvSpPr>
            <p:nvPr/>
          </p:nvSpPr>
          <p:spPr bwMode="auto">
            <a:xfrm flipV="1">
              <a:off x="4011" y="80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4354" name="Object 12"/>
            <p:cNvGraphicFramePr>
              <a:graphicFrameLocks noChangeAspect="1"/>
            </p:cNvGraphicFramePr>
            <p:nvPr/>
          </p:nvGraphicFramePr>
          <p:xfrm>
            <a:off x="4789" y="729"/>
            <a:ext cx="209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050" name="公式" r:id="rId25" imgW="114141" imgH="114417" progId="Equation.3">
                    <p:embed/>
                  </p:oleObj>
                </mc:Choice>
                <mc:Fallback>
                  <p:oleObj name="公式" r:id="rId25" imgW="114141" imgH="114417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9" y="729"/>
                          <a:ext cx="209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55" name="Freeform 194"/>
            <p:cNvSpPr>
              <a:spLocks/>
            </p:cNvSpPr>
            <p:nvPr/>
          </p:nvSpPr>
          <p:spPr bwMode="auto">
            <a:xfrm>
              <a:off x="3694" y="446"/>
              <a:ext cx="674" cy="393"/>
            </a:xfrm>
            <a:custGeom>
              <a:avLst/>
              <a:gdLst>
                <a:gd name="T0" fmla="*/ 0 w 681"/>
                <a:gd name="T1" fmla="*/ 75 h 596"/>
                <a:gd name="T2" fmla="*/ 65 w 681"/>
                <a:gd name="T3" fmla="*/ 13 h 596"/>
                <a:gd name="T4" fmla="*/ 186 w 681"/>
                <a:gd name="T5" fmla="*/ 10 h 596"/>
                <a:gd name="T6" fmla="*/ 294 w 681"/>
                <a:gd name="T7" fmla="*/ 18 h 596"/>
                <a:gd name="T8" fmla="*/ 355 w 681"/>
                <a:gd name="T9" fmla="*/ 15 h 596"/>
                <a:gd name="T10" fmla="*/ 437 w 681"/>
                <a:gd name="T11" fmla="*/ 7 h 596"/>
                <a:gd name="T12" fmla="*/ 550 w 681"/>
                <a:gd name="T13" fmla="*/ 11 h 596"/>
                <a:gd name="T14" fmla="*/ 646 w 681"/>
                <a:gd name="T15" fmla="*/ 72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4534" name="Object 198"/>
          <p:cNvGraphicFramePr>
            <a:graphicFrameLocks noChangeAspect="1"/>
          </p:cNvGraphicFramePr>
          <p:nvPr/>
        </p:nvGraphicFramePr>
        <p:xfrm>
          <a:off x="3851275" y="679450"/>
          <a:ext cx="12001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051" name="公式" r:id="rId27" imgW="457034" imgH="152400" progId="Equation.3">
                  <p:embed/>
                </p:oleObj>
              </mc:Choice>
              <mc:Fallback>
                <p:oleObj name="公式" r:id="rId27" imgW="457034" imgH="152400" progId="Equation.3">
                  <p:embed/>
                  <p:pic>
                    <p:nvPicPr>
                      <p:cNvPr id="0" name="Object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679450"/>
                        <a:ext cx="120015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35" name="Object 199"/>
          <p:cNvGraphicFramePr>
            <a:graphicFrameLocks noChangeAspect="1"/>
          </p:cNvGraphicFramePr>
          <p:nvPr/>
        </p:nvGraphicFramePr>
        <p:xfrm>
          <a:off x="3913188" y="2012950"/>
          <a:ext cx="122713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052" name="公式" r:id="rId29" imgW="476293" imgH="152400" progId="Equation.3">
                  <p:embed/>
                </p:oleObj>
              </mc:Choice>
              <mc:Fallback>
                <p:oleObj name="公式" r:id="rId29" imgW="476293" imgH="152400" progId="Equation.3">
                  <p:embed/>
                  <p:pic>
                    <p:nvPicPr>
                      <p:cNvPr id="0" name="Object 1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188" y="2012950"/>
                        <a:ext cx="1227137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36" name="Object 200"/>
          <p:cNvGraphicFramePr>
            <a:graphicFrameLocks noChangeAspect="1"/>
          </p:cNvGraphicFramePr>
          <p:nvPr/>
        </p:nvGraphicFramePr>
        <p:xfrm>
          <a:off x="3546475" y="5168900"/>
          <a:ext cx="122713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053" name="公式" r:id="rId31" imgW="476293" imgH="152400" progId="Equation.3">
                  <p:embed/>
                </p:oleObj>
              </mc:Choice>
              <mc:Fallback>
                <p:oleObj name="公式" r:id="rId31" imgW="476293" imgH="152400" progId="Equation.3">
                  <p:embed/>
                  <p:pic>
                    <p:nvPicPr>
                      <p:cNvPr id="0" name="Object 2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6475" y="5168900"/>
                        <a:ext cx="122713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37" name="Object 201"/>
          <p:cNvGraphicFramePr>
            <a:graphicFrameLocks noChangeAspect="1"/>
          </p:cNvGraphicFramePr>
          <p:nvPr/>
        </p:nvGraphicFramePr>
        <p:xfrm>
          <a:off x="3251200" y="3681413"/>
          <a:ext cx="13779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054" name="公式" r:id="rId33" imgW="533598" imgH="152400" progId="Equation.3">
                  <p:embed/>
                </p:oleObj>
              </mc:Choice>
              <mc:Fallback>
                <p:oleObj name="公式" r:id="rId33" imgW="533598" imgH="152400" progId="Equation.3">
                  <p:embed/>
                  <p:pic>
                    <p:nvPicPr>
                      <p:cNvPr id="0" name="Object 2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1200" y="3681413"/>
                        <a:ext cx="137795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38" name="Text Box 202"/>
          <p:cNvSpPr txBox="1">
            <a:spLocks noChangeArrowheads="1"/>
          </p:cNvSpPr>
          <p:nvPr/>
        </p:nvSpPr>
        <p:spPr bwMode="auto">
          <a:xfrm>
            <a:off x="7837488" y="6229350"/>
            <a:ext cx="1008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hlinkClick r:id="rId35" action="ppaction://hlinksldjump"/>
              </a:rPr>
              <a:t>返回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4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4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4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ChangeArrowheads="1"/>
          </p:cNvSpPr>
          <p:nvPr/>
        </p:nvSpPr>
        <p:spPr bwMode="auto">
          <a:xfrm>
            <a:off x="193675" y="188913"/>
            <a:ext cx="75612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§3-2</a:t>
            </a:r>
            <a:r>
              <a:rPr lang="en-US" altLang="zh-CN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周期序列的离散傅里叶级数</a:t>
            </a:r>
            <a:r>
              <a:rPr lang="en-US" altLang="zh-CN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DFS</a:t>
            </a:r>
            <a:r>
              <a:rPr lang="en-US" altLang="zh-CN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352425" y="1038225"/>
            <a:ext cx="82089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连续周期信号可以分解成一系列谐波的线性组合</a:t>
            </a:r>
          </a:p>
        </p:txBody>
      </p:sp>
      <p:sp>
        <p:nvSpPr>
          <p:cNvPr id="35852" name="Rectangle 12"/>
          <p:cNvSpPr>
            <a:spLocks noChangeArrowheads="1"/>
          </p:cNvSpPr>
          <p:nvPr/>
        </p:nvSpPr>
        <p:spPr bwMode="auto">
          <a:xfrm>
            <a:off x="396875" y="4997450"/>
            <a:ext cx="84963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离散周期信号也可以分解为一系列谐波的线性组合</a:t>
            </a:r>
          </a:p>
        </p:txBody>
      </p:sp>
      <p:grpSp>
        <p:nvGrpSpPr>
          <p:cNvPr id="35873" name="Group 33"/>
          <p:cNvGrpSpPr>
            <a:grpSpLocks/>
          </p:cNvGrpSpPr>
          <p:nvPr/>
        </p:nvGrpSpPr>
        <p:grpSpPr bwMode="auto">
          <a:xfrm>
            <a:off x="4787900" y="1614488"/>
            <a:ext cx="2774950" cy="574675"/>
            <a:chOff x="3061" y="2024"/>
            <a:chExt cx="1748" cy="362"/>
          </a:xfrm>
        </p:grpSpPr>
        <p:graphicFrame>
          <p:nvGraphicFramePr>
            <p:cNvPr id="15405" name="Object 24"/>
            <p:cNvGraphicFramePr>
              <a:graphicFrameLocks noChangeAspect="1"/>
            </p:cNvGraphicFramePr>
            <p:nvPr/>
          </p:nvGraphicFramePr>
          <p:xfrm>
            <a:off x="3651" y="2033"/>
            <a:ext cx="1158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39" name="公式" r:id="rId3" imgW="705045" imgH="181004" progId="Equation.3">
                    <p:embed/>
                  </p:oleObj>
                </mc:Choice>
                <mc:Fallback>
                  <p:oleObj name="公式" r:id="rId3" imgW="705045" imgH="181004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1" y="2033"/>
                          <a:ext cx="1158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06" name="Text Box 26"/>
            <p:cNvSpPr txBox="1">
              <a:spLocks noChangeArrowheads="1"/>
            </p:cNvSpPr>
            <p:nvPr/>
          </p:nvSpPr>
          <p:spPr bwMode="auto">
            <a:xfrm>
              <a:off x="3061" y="2024"/>
              <a:ext cx="81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基频</a:t>
              </a:r>
            </a:p>
          </p:txBody>
        </p:sp>
      </p:grpSp>
      <p:grpSp>
        <p:nvGrpSpPr>
          <p:cNvPr id="35874" name="Group 34"/>
          <p:cNvGrpSpPr>
            <a:grpSpLocks/>
          </p:cNvGrpSpPr>
          <p:nvPr/>
        </p:nvGrpSpPr>
        <p:grpSpPr bwMode="auto">
          <a:xfrm>
            <a:off x="4932363" y="2190750"/>
            <a:ext cx="2497137" cy="625475"/>
            <a:chOff x="3016" y="2365"/>
            <a:chExt cx="1573" cy="394"/>
          </a:xfrm>
        </p:grpSpPr>
        <p:sp>
          <p:nvSpPr>
            <p:cNvPr id="15403" name="Text Box 27"/>
            <p:cNvSpPr txBox="1">
              <a:spLocks noChangeArrowheads="1"/>
            </p:cNvSpPr>
            <p:nvPr/>
          </p:nvSpPr>
          <p:spPr bwMode="auto">
            <a:xfrm>
              <a:off x="3016" y="2432"/>
              <a:ext cx="104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i="1" dirty="0">
                  <a:ea typeface="楷体_GB2312" pitchFamily="49" charset="-122"/>
                </a:rPr>
                <a:t>k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次谐波</a:t>
              </a:r>
            </a:p>
          </p:txBody>
        </p:sp>
        <p:graphicFrame>
          <p:nvGraphicFramePr>
            <p:cNvPr id="15404" name="Object 28"/>
            <p:cNvGraphicFramePr>
              <a:graphicFrameLocks noChangeAspect="1"/>
            </p:cNvGraphicFramePr>
            <p:nvPr/>
          </p:nvGraphicFramePr>
          <p:xfrm>
            <a:off x="3923" y="2365"/>
            <a:ext cx="666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40" name="公式" r:id="rId5" imgW="323635" imgH="152400" progId="Equation.3">
                    <p:embed/>
                  </p:oleObj>
                </mc:Choice>
                <mc:Fallback>
                  <p:oleObj name="公式" r:id="rId5" imgW="323635" imgH="1524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" y="2365"/>
                          <a:ext cx="666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872" name="Object 32"/>
          <p:cNvGraphicFramePr>
            <a:graphicFrameLocks noChangeAspect="1"/>
          </p:cNvGraphicFramePr>
          <p:nvPr/>
        </p:nvGraphicFramePr>
        <p:xfrm>
          <a:off x="539750" y="1543050"/>
          <a:ext cx="3897313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41" name="公式" r:id="rId7" imgW="1476319" imgH="381234" progId="Equation.3">
                  <p:embed/>
                </p:oleObj>
              </mc:Choice>
              <mc:Fallback>
                <p:oleObj name="公式" r:id="rId7" imgW="1476319" imgH="381234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543050"/>
                        <a:ext cx="3897313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876" name="Group 36"/>
          <p:cNvGrpSpPr>
            <a:grpSpLocks/>
          </p:cNvGrpSpPr>
          <p:nvPr/>
        </p:nvGrpSpPr>
        <p:grpSpPr bwMode="auto">
          <a:xfrm>
            <a:off x="5329238" y="2909888"/>
            <a:ext cx="2627312" cy="1927225"/>
            <a:chOff x="3266" y="863"/>
            <a:chExt cx="1655" cy="1214"/>
          </a:xfrm>
        </p:grpSpPr>
        <p:graphicFrame>
          <p:nvGraphicFramePr>
            <p:cNvPr id="15382" name="Object 37"/>
            <p:cNvGraphicFramePr>
              <a:graphicFrameLocks noChangeAspect="1"/>
            </p:cNvGraphicFramePr>
            <p:nvPr/>
          </p:nvGraphicFramePr>
          <p:xfrm>
            <a:off x="3955" y="863"/>
            <a:ext cx="825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42" name="公式" r:id="rId9" imgW="600298" imgH="209609" progId="Equation.3">
                    <p:embed/>
                  </p:oleObj>
                </mc:Choice>
                <mc:Fallback>
                  <p:oleObj name="公式" r:id="rId9" imgW="600298" imgH="209609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5" y="863"/>
                          <a:ext cx="825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83" name="Line 38"/>
            <p:cNvSpPr>
              <a:spLocks noChangeShapeType="1"/>
            </p:cNvSpPr>
            <p:nvPr/>
          </p:nvSpPr>
          <p:spPr bwMode="auto">
            <a:xfrm flipV="1">
              <a:off x="3266" y="1707"/>
              <a:ext cx="14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4" name="Text Box 39"/>
            <p:cNvSpPr txBox="1">
              <a:spLocks noChangeArrowheads="1"/>
            </p:cNvSpPr>
            <p:nvPr/>
          </p:nvSpPr>
          <p:spPr bwMode="auto">
            <a:xfrm>
              <a:off x="3840" y="1669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/>
                <a:t>0</a:t>
              </a:r>
              <a:endParaRPr lang="en-US" altLang="zh-CN" sz="1800" baseline="-25000"/>
            </a:p>
          </p:txBody>
        </p:sp>
        <p:sp>
          <p:nvSpPr>
            <p:cNvPr id="15385" name="Line 40"/>
            <p:cNvSpPr>
              <a:spLocks noChangeShapeType="1"/>
            </p:cNvSpPr>
            <p:nvPr/>
          </p:nvSpPr>
          <p:spPr bwMode="auto">
            <a:xfrm flipV="1">
              <a:off x="3934" y="950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5386" name="Object 41"/>
            <p:cNvGraphicFramePr>
              <a:graphicFrameLocks noChangeAspect="1"/>
            </p:cNvGraphicFramePr>
            <p:nvPr/>
          </p:nvGraphicFramePr>
          <p:xfrm>
            <a:off x="4712" y="1599"/>
            <a:ext cx="209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43" name="公式" r:id="rId11" imgW="114141" imgH="114417" progId="Equation.3">
                    <p:embed/>
                  </p:oleObj>
                </mc:Choice>
                <mc:Fallback>
                  <p:oleObj name="公式" r:id="rId11" imgW="114141" imgH="114417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2" y="1599"/>
                          <a:ext cx="209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87" name="Object 42"/>
            <p:cNvGraphicFramePr>
              <a:graphicFrameLocks noChangeAspect="1"/>
            </p:cNvGraphicFramePr>
            <p:nvPr/>
          </p:nvGraphicFramePr>
          <p:xfrm>
            <a:off x="4464" y="1789"/>
            <a:ext cx="27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44" name="公式" r:id="rId13" imgW="171447" imgH="181004" progId="Equation.3">
                    <p:embed/>
                  </p:oleObj>
                </mc:Choice>
                <mc:Fallback>
                  <p:oleObj name="公式" r:id="rId13" imgW="171447" imgH="181004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1789"/>
                          <a:ext cx="27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88" name="Line 43"/>
            <p:cNvSpPr>
              <a:spLocks noChangeShapeType="1"/>
            </p:cNvSpPr>
            <p:nvPr/>
          </p:nvSpPr>
          <p:spPr bwMode="auto">
            <a:xfrm flipV="1">
              <a:off x="3937" y="1371"/>
              <a:ext cx="0" cy="31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9" name="Line 44"/>
            <p:cNvSpPr>
              <a:spLocks noChangeShapeType="1"/>
            </p:cNvSpPr>
            <p:nvPr/>
          </p:nvSpPr>
          <p:spPr bwMode="auto">
            <a:xfrm flipV="1">
              <a:off x="4001" y="1344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0" name="Line 45"/>
            <p:cNvSpPr>
              <a:spLocks noChangeShapeType="1"/>
            </p:cNvSpPr>
            <p:nvPr/>
          </p:nvSpPr>
          <p:spPr bwMode="auto">
            <a:xfrm flipV="1">
              <a:off x="3855" y="1344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1" name="Line 46"/>
            <p:cNvSpPr>
              <a:spLocks noChangeShapeType="1"/>
            </p:cNvSpPr>
            <p:nvPr/>
          </p:nvSpPr>
          <p:spPr bwMode="auto">
            <a:xfrm flipV="1">
              <a:off x="4082" y="1290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2" name="Line 47"/>
            <p:cNvSpPr>
              <a:spLocks noChangeShapeType="1"/>
            </p:cNvSpPr>
            <p:nvPr/>
          </p:nvSpPr>
          <p:spPr bwMode="auto">
            <a:xfrm flipV="1">
              <a:off x="3783" y="1281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3" name="Line 48"/>
            <p:cNvSpPr>
              <a:spLocks noChangeShapeType="1"/>
            </p:cNvSpPr>
            <p:nvPr/>
          </p:nvSpPr>
          <p:spPr bwMode="auto">
            <a:xfrm flipV="1">
              <a:off x="4164" y="1290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4" name="Line 49"/>
            <p:cNvSpPr>
              <a:spLocks noChangeShapeType="1"/>
            </p:cNvSpPr>
            <p:nvPr/>
          </p:nvSpPr>
          <p:spPr bwMode="auto">
            <a:xfrm flipV="1">
              <a:off x="3710" y="1281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5" name="Line 50"/>
            <p:cNvSpPr>
              <a:spLocks noChangeShapeType="1"/>
            </p:cNvSpPr>
            <p:nvPr/>
          </p:nvSpPr>
          <p:spPr bwMode="auto">
            <a:xfrm flipV="1">
              <a:off x="4237" y="1480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6" name="Line 51"/>
            <p:cNvSpPr>
              <a:spLocks noChangeShapeType="1"/>
            </p:cNvSpPr>
            <p:nvPr/>
          </p:nvSpPr>
          <p:spPr bwMode="auto">
            <a:xfrm flipV="1">
              <a:off x="3638" y="1480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7" name="Line 52"/>
            <p:cNvSpPr>
              <a:spLocks noChangeShapeType="1"/>
            </p:cNvSpPr>
            <p:nvPr/>
          </p:nvSpPr>
          <p:spPr bwMode="auto">
            <a:xfrm flipH="1" flipV="1">
              <a:off x="4318" y="1607"/>
              <a:ext cx="0" cy="10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8" name="Line 53"/>
            <p:cNvSpPr>
              <a:spLocks noChangeShapeType="1"/>
            </p:cNvSpPr>
            <p:nvPr/>
          </p:nvSpPr>
          <p:spPr bwMode="auto">
            <a:xfrm flipH="1" flipV="1">
              <a:off x="3574" y="1607"/>
              <a:ext cx="0" cy="10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9" name="Line 54"/>
            <p:cNvSpPr>
              <a:spLocks noChangeShapeType="1"/>
            </p:cNvSpPr>
            <p:nvPr/>
          </p:nvSpPr>
          <p:spPr bwMode="auto">
            <a:xfrm>
              <a:off x="4164" y="1716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0" name="Line 55"/>
            <p:cNvSpPr>
              <a:spLocks noChangeShapeType="1"/>
            </p:cNvSpPr>
            <p:nvPr/>
          </p:nvSpPr>
          <p:spPr bwMode="auto">
            <a:xfrm>
              <a:off x="4173" y="1879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1" name="Line 56"/>
            <p:cNvSpPr>
              <a:spLocks noChangeShapeType="1"/>
            </p:cNvSpPr>
            <p:nvPr/>
          </p:nvSpPr>
          <p:spPr bwMode="auto">
            <a:xfrm>
              <a:off x="3837" y="1879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2" name="Line 57"/>
            <p:cNvSpPr>
              <a:spLocks noChangeShapeType="1"/>
            </p:cNvSpPr>
            <p:nvPr/>
          </p:nvSpPr>
          <p:spPr bwMode="auto">
            <a:xfrm>
              <a:off x="4082" y="1725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98" name="Group 58"/>
          <p:cNvGrpSpPr>
            <a:grpSpLocks/>
          </p:cNvGrpSpPr>
          <p:nvPr/>
        </p:nvGrpSpPr>
        <p:grpSpPr bwMode="auto">
          <a:xfrm>
            <a:off x="647700" y="2838450"/>
            <a:ext cx="4232275" cy="1916113"/>
            <a:chOff x="317" y="818"/>
            <a:chExt cx="2666" cy="1207"/>
          </a:xfrm>
        </p:grpSpPr>
        <p:sp>
          <p:nvSpPr>
            <p:cNvPr id="15370" name="Text Box 59"/>
            <p:cNvSpPr txBox="1">
              <a:spLocks noChangeArrowheads="1"/>
            </p:cNvSpPr>
            <p:nvPr/>
          </p:nvSpPr>
          <p:spPr bwMode="auto">
            <a:xfrm>
              <a:off x="2785" y="1533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t</a:t>
              </a:r>
              <a:endParaRPr lang="en-US" altLang="zh-CN" sz="2400" b="0" i="1" baseline="-25000"/>
            </a:p>
          </p:txBody>
        </p:sp>
        <p:sp>
          <p:nvSpPr>
            <p:cNvPr id="15371" name="Line 60"/>
            <p:cNvSpPr>
              <a:spLocks noChangeShapeType="1"/>
            </p:cNvSpPr>
            <p:nvPr/>
          </p:nvSpPr>
          <p:spPr bwMode="auto">
            <a:xfrm flipV="1">
              <a:off x="317" y="1694"/>
              <a:ext cx="249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2" name="Text Box 61"/>
            <p:cNvSpPr txBox="1">
              <a:spLocks noChangeArrowheads="1"/>
            </p:cNvSpPr>
            <p:nvPr/>
          </p:nvSpPr>
          <p:spPr bwMode="auto">
            <a:xfrm>
              <a:off x="1473" y="1657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/>
                <a:t>0</a:t>
              </a:r>
              <a:endParaRPr lang="en-US" altLang="zh-CN" sz="1800" baseline="-25000"/>
            </a:p>
          </p:txBody>
        </p:sp>
        <p:sp>
          <p:nvSpPr>
            <p:cNvPr id="15373" name="Line 62"/>
            <p:cNvSpPr>
              <a:spLocks noChangeShapeType="1"/>
            </p:cNvSpPr>
            <p:nvPr/>
          </p:nvSpPr>
          <p:spPr bwMode="auto">
            <a:xfrm flipV="1">
              <a:off x="1561" y="877"/>
              <a:ext cx="0" cy="8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4" name="Freeform 63"/>
            <p:cNvSpPr>
              <a:spLocks/>
            </p:cNvSpPr>
            <p:nvPr/>
          </p:nvSpPr>
          <p:spPr bwMode="auto">
            <a:xfrm>
              <a:off x="1179" y="1195"/>
              <a:ext cx="706" cy="408"/>
            </a:xfrm>
            <a:custGeom>
              <a:avLst/>
              <a:gdLst>
                <a:gd name="T0" fmla="*/ 0 w 1360"/>
                <a:gd name="T1" fmla="*/ 1148 h 301"/>
                <a:gd name="T2" fmla="*/ 3 w 1360"/>
                <a:gd name="T3" fmla="*/ 827 h 301"/>
                <a:gd name="T4" fmla="*/ 8 w 1360"/>
                <a:gd name="T5" fmla="*/ 388 h 301"/>
                <a:gd name="T6" fmla="*/ 11 w 1360"/>
                <a:gd name="T7" fmla="*/ 113 h 301"/>
                <a:gd name="T8" fmla="*/ 16 w 1360"/>
                <a:gd name="T9" fmla="*/ 30 h 301"/>
                <a:gd name="T10" fmla="*/ 19 w 1360"/>
                <a:gd name="T11" fmla="*/ 310 h 301"/>
                <a:gd name="T12" fmla="*/ 24 w 1360"/>
                <a:gd name="T13" fmla="*/ 630 h 301"/>
                <a:gd name="T14" fmla="*/ 29 w 1360"/>
                <a:gd name="T15" fmla="*/ 388 h 301"/>
                <a:gd name="T16" fmla="*/ 34 w 1360"/>
                <a:gd name="T17" fmla="*/ 351 h 301"/>
                <a:gd name="T18" fmla="*/ 39 w 1360"/>
                <a:gd name="T19" fmla="*/ 590 h 301"/>
                <a:gd name="T20" fmla="*/ 44 w 1360"/>
                <a:gd name="T21" fmla="*/ 988 h 301"/>
                <a:gd name="T22" fmla="*/ 51 w 1360"/>
                <a:gd name="T23" fmla="*/ 1379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375" name="Object 64"/>
            <p:cNvGraphicFramePr>
              <a:graphicFrameLocks noChangeAspect="1"/>
            </p:cNvGraphicFramePr>
            <p:nvPr/>
          </p:nvGraphicFramePr>
          <p:xfrm>
            <a:off x="1592" y="818"/>
            <a:ext cx="467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45" name="公式" r:id="rId15" imgW="228752" imgH="152400" progId="Equation.3">
                    <p:embed/>
                  </p:oleObj>
                </mc:Choice>
                <mc:Fallback>
                  <p:oleObj name="公式" r:id="rId15" imgW="228752" imgH="152400" progId="Equation.3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2" y="818"/>
                          <a:ext cx="467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6" name="Freeform 65"/>
            <p:cNvSpPr>
              <a:spLocks/>
            </p:cNvSpPr>
            <p:nvPr/>
          </p:nvSpPr>
          <p:spPr bwMode="auto">
            <a:xfrm>
              <a:off x="1934" y="1195"/>
              <a:ext cx="706" cy="408"/>
            </a:xfrm>
            <a:custGeom>
              <a:avLst/>
              <a:gdLst>
                <a:gd name="T0" fmla="*/ 0 w 1360"/>
                <a:gd name="T1" fmla="*/ 1148 h 301"/>
                <a:gd name="T2" fmla="*/ 3 w 1360"/>
                <a:gd name="T3" fmla="*/ 827 h 301"/>
                <a:gd name="T4" fmla="*/ 8 w 1360"/>
                <a:gd name="T5" fmla="*/ 388 h 301"/>
                <a:gd name="T6" fmla="*/ 11 w 1360"/>
                <a:gd name="T7" fmla="*/ 113 h 301"/>
                <a:gd name="T8" fmla="*/ 16 w 1360"/>
                <a:gd name="T9" fmla="*/ 30 h 301"/>
                <a:gd name="T10" fmla="*/ 19 w 1360"/>
                <a:gd name="T11" fmla="*/ 310 h 301"/>
                <a:gd name="T12" fmla="*/ 24 w 1360"/>
                <a:gd name="T13" fmla="*/ 630 h 301"/>
                <a:gd name="T14" fmla="*/ 29 w 1360"/>
                <a:gd name="T15" fmla="*/ 388 h 301"/>
                <a:gd name="T16" fmla="*/ 34 w 1360"/>
                <a:gd name="T17" fmla="*/ 351 h 301"/>
                <a:gd name="T18" fmla="*/ 39 w 1360"/>
                <a:gd name="T19" fmla="*/ 590 h 301"/>
                <a:gd name="T20" fmla="*/ 44 w 1360"/>
                <a:gd name="T21" fmla="*/ 988 h 301"/>
                <a:gd name="T22" fmla="*/ 51 w 1360"/>
                <a:gd name="T23" fmla="*/ 1379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77" name="Freeform 66"/>
            <p:cNvSpPr>
              <a:spLocks/>
            </p:cNvSpPr>
            <p:nvPr/>
          </p:nvSpPr>
          <p:spPr bwMode="auto">
            <a:xfrm>
              <a:off x="436" y="1186"/>
              <a:ext cx="706" cy="408"/>
            </a:xfrm>
            <a:custGeom>
              <a:avLst/>
              <a:gdLst>
                <a:gd name="T0" fmla="*/ 0 w 1360"/>
                <a:gd name="T1" fmla="*/ 1148 h 301"/>
                <a:gd name="T2" fmla="*/ 3 w 1360"/>
                <a:gd name="T3" fmla="*/ 827 h 301"/>
                <a:gd name="T4" fmla="*/ 8 w 1360"/>
                <a:gd name="T5" fmla="*/ 388 h 301"/>
                <a:gd name="T6" fmla="*/ 11 w 1360"/>
                <a:gd name="T7" fmla="*/ 113 h 301"/>
                <a:gd name="T8" fmla="*/ 16 w 1360"/>
                <a:gd name="T9" fmla="*/ 30 h 301"/>
                <a:gd name="T10" fmla="*/ 19 w 1360"/>
                <a:gd name="T11" fmla="*/ 310 h 301"/>
                <a:gd name="T12" fmla="*/ 24 w 1360"/>
                <a:gd name="T13" fmla="*/ 630 h 301"/>
                <a:gd name="T14" fmla="*/ 29 w 1360"/>
                <a:gd name="T15" fmla="*/ 388 h 301"/>
                <a:gd name="T16" fmla="*/ 34 w 1360"/>
                <a:gd name="T17" fmla="*/ 351 h 301"/>
                <a:gd name="T18" fmla="*/ 39 w 1360"/>
                <a:gd name="T19" fmla="*/ 590 h 301"/>
                <a:gd name="T20" fmla="*/ 44 w 1360"/>
                <a:gd name="T21" fmla="*/ 988 h 301"/>
                <a:gd name="T22" fmla="*/ 51 w 1360"/>
                <a:gd name="T23" fmla="*/ 1379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378" name="Object 67"/>
            <p:cNvGraphicFramePr>
              <a:graphicFrameLocks noChangeAspect="1"/>
            </p:cNvGraphicFramePr>
            <p:nvPr/>
          </p:nvGraphicFramePr>
          <p:xfrm>
            <a:off x="1637" y="1698"/>
            <a:ext cx="209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46" name="公式" r:id="rId17" imgW="114141" imgH="181004" progId="Equation.3">
                    <p:embed/>
                  </p:oleObj>
                </mc:Choice>
                <mc:Fallback>
                  <p:oleObj name="公式" r:id="rId17" imgW="114141" imgH="181004" progId="Equation.3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7" y="1698"/>
                          <a:ext cx="209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9" name="Line 68"/>
            <p:cNvSpPr>
              <a:spLocks noChangeShapeType="1"/>
            </p:cNvSpPr>
            <p:nvPr/>
          </p:nvSpPr>
          <p:spPr bwMode="auto">
            <a:xfrm>
              <a:off x="1946" y="1707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0" name="Line 69"/>
            <p:cNvSpPr>
              <a:spLocks noChangeShapeType="1"/>
            </p:cNvSpPr>
            <p:nvPr/>
          </p:nvSpPr>
          <p:spPr bwMode="auto">
            <a:xfrm>
              <a:off x="1170" y="1961"/>
              <a:ext cx="7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1" name="Line 70"/>
            <p:cNvSpPr>
              <a:spLocks noChangeShapeType="1"/>
            </p:cNvSpPr>
            <p:nvPr/>
          </p:nvSpPr>
          <p:spPr bwMode="auto">
            <a:xfrm>
              <a:off x="1166" y="1698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5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5" grpId="0"/>
      <p:bldP spid="358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107950" y="1220788"/>
            <a:ext cx="25193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连续周期信号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107950" y="1941513"/>
            <a:ext cx="28082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离散周期信号</a:t>
            </a:r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2268538" y="1220788"/>
            <a:ext cx="1511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→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基频</a:t>
            </a:r>
          </a:p>
        </p:txBody>
      </p:sp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5076825" y="1220788"/>
            <a:ext cx="2305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dirty="0">
                <a:latin typeface="楷体_GB2312" pitchFamily="49" charset="-122"/>
                <a:ea typeface="楷体_GB2312" pitchFamily="49" charset="-122"/>
              </a:rPr>
              <a:t>→</a:t>
            </a:r>
            <a:r>
              <a:rPr lang="en-US" altLang="zh-CN" sz="2800" i="1" dirty="0">
                <a:ea typeface="楷体_GB2312" pitchFamily="49" charset="-122"/>
              </a:rPr>
              <a:t>k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次谐波</a:t>
            </a:r>
          </a:p>
        </p:txBody>
      </p:sp>
      <p:graphicFrame>
        <p:nvGraphicFramePr>
          <p:cNvPr id="36872" name="Object 8"/>
          <p:cNvGraphicFramePr>
            <a:graphicFrameLocks noChangeAspect="1"/>
          </p:cNvGraphicFramePr>
          <p:nvPr/>
        </p:nvGraphicFramePr>
        <p:xfrm>
          <a:off x="3506788" y="1265238"/>
          <a:ext cx="1709737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35" name="公式" r:id="rId3" imgW="723833" imgH="181004" progId="Equation.3">
                  <p:embed/>
                </p:oleObj>
              </mc:Choice>
              <mc:Fallback>
                <p:oleObj name="公式" r:id="rId3" imgW="723833" imgH="18100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6788" y="1265238"/>
                        <a:ext cx="1709737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4" name="Object 10"/>
          <p:cNvGraphicFramePr>
            <a:graphicFrameLocks noChangeAspect="1"/>
          </p:cNvGraphicFramePr>
          <p:nvPr/>
        </p:nvGraphicFramePr>
        <p:xfrm>
          <a:off x="6873875" y="1128713"/>
          <a:ext cx="105727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36" name="公式" r:id="rId5" imgW="323635" imgH="152400" progId="Equation.3">
                  <p:embed/>
                </p:oleObj>
              </mc:Choice>
              <mc:Fallback>
                <p:oleObj name="公式" r:id="rId5" imgW="323635" imgH="152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75" y="1128713"/>
                        <a:ext cx="1057275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6" name="Text Box 12"/>
          <p:cNvSpPr txBox="1">
            <a:spLocks noChangeArrowheads="1"/>
          </p:cNvSpPr>
          <p:nvPr/>
        </p:nvSpPr>
        <p:spPr bwMode="auto">
          <a:xfrm>
            <a:off x="2268538" y="1949450"/>
            <a:ext cx="15113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→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基频</a:t>
            </a:r>
          </a:p>
        </p:txBody>
      </p:sp>
      <p:sp>
        <p:nvSpPr>
          <p:cNvPr id="36877" name="Text Box 13"/>
          <p:cNvSpPr txBox="1">
            <a:spLocks noChangeArrowheads="1"/>
          </p:cNvSpPr>
          <p:nvPr/>
        </p:nvSpPr>
        <p:spPr bwMode="auto">
          <a:xfrm>
            <a:off x="4932363" y="2001838"/>
            <a:ext cx="2447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dirty="0">
                <a:latin typeface="楷体_GB2312" pitchFamily="49" charset="-122"/>
                <a:ea typeface="楷体_GB2312" pitchFamily="49" charset="-122"/>
              </a:rPr>
              <a:t>→</a:t>
            </a:r>
            <a:r>
              <a:rPr lang="en-US" altLang="zh-CN" sz="2800" i="1" dirty="0">
                <a:ea typeface="楷体_GB2312" pitchFamily="49" charset="-122"/>
              </a:rPr>
              <a:t>k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次谐波</a:t>
            </a:r>
          </a:p>
        </p:txBody>
      </p:sp>
      <p:graphicFrame>
        <p:nvGraphicFramePr>
          <p:cNvPr id="36878" name="Object 14"/>
          <p:cNvGraphicFramePr>
            <a:graphicFrameLocks noChangeAspect="1"/>
          </p:cNvGraphicFramePr>
          <p:nvPr/>
        </p:nvGraphicFramePr>
        <p:xfrm>
          <a:off x="3563938" y="1987550"/>
          <a:ext cx="4222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37" name="公式" r:id="rId7" imgW="142794" imgH="181004" progId="Equation.3">
                  <p:embed/>
                </p:oleObj>
              </mc:Choice>
              <mc:Fallback>
                <p:oleObj name="公式" r:id="rId7" imgW="142794" imgH="181004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987550"/>
                        <a:ext cx="42227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0" name="Object 16"/>
          <p:cNvGraphicFramePr>
            <a:graphicFrameLocks noChangeAspect="1"/>
          </p:cNvGraphicFramePr>
          <p:nvPr/>
        </p:nvGraphicFramePr>
        <p:xfrm>
          <a:off x="6840538" y="1660525"/>
          <a:ext cx="1169987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38" name="公式" r:id="rId9" imgW="371546" imgH="295422" progId="Equation.3">
                  <p:embed/>
                </p:oleObj>
              </mc:Choice>
              <mc:Fallback>
                <p:oleObj name="公式" r:id="rId9" imgW="371546" imgH="295422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0538" y="1660525"/>
                        <a:ext cx="1169987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2" name="Object 18"/>
          <p:cNvGraphicFramePr>
            <a:graphicFrameLocks noChangeAspect="1"/>
          </p:cNvGraphicFramePr>
          <p:nvPr/>
        </p:nvGraphicFramePr>
        <p:xfrm>
          <a:off x="3981450" y="1828800"/>
          <a:ext cx="81756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39" name="公式" r:id="rId11" imgW="323635" imgH="342783" progId="Equation.3">
                  <p:embed/>
                </p:oleObj>
              </mc:Choice>
              <mc:Fallback>
                <p:oleObj name="公式" r:id="rId11" imgW="323635" imgH="34278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1450" y="1828800"/>
                        <a:ext cx="817563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4" name="Object 20"/>
          <p:cNvGraphicFramePr>
            <a:graphicFrameLocks noChangeAspect="1"/>
          </p:cNvGraphicFramePr>
          <p:nvPr/>
        </p:nvGraphicFramePr>
        <p:xfrm>
          <a:off x="4132263" y="2868613"/>
          <a:ext cx="16637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40" name="公式" r:id="rId13" imgW="705045" imgH="181004" progId="Equation.3">
                  <p:embed/>
                </p:oleObj>
              </mc:Choice>
              <mc:Fallback>
                <p:oleObj name="公式" r:id="rId13" imgW="705045" imgH="18100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2263" y="2868613"/>
                        <a:ext cx="16637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6" name="Object 22"/>
          <p:cNvGraphicFramePr>
            <a:graphicFrameLocks noChangeAspect="1"/>
          </p:cNvGraphicFramePr>
          <p:nvPr/>
        </p:nvGraphicFramePr>
        <p:xfrm>
          <a:off x="5737225" y="2690813"/>
          <a:ext cx="1211263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41" name="公式" r:id="rId15" imgW="495081" imgH="381234" progId="Equation.3">
                  <p:embed/>
                </p:oleObj>
              </mc:Choice>
              <mc:Fallback>
                <p:oleObj name="公式" r:id="rId15" imgW="495081" imgH="381234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7225" y="2690813"/>
                        <a:ext cx="1211263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0" name="Object 26"/>
          <p:cNvGraphicFramePr>
            <a:graphicFrameLocks noChangeAspect="1"/>
          </p:cNvGraphicFramePr>
          <p:nvPr/>
        </p:nvGraphicFramePr>
        <p:xfrm>
          <a:off x="6923088" y="2708275"/>
          <a:ext cx="817562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42" name="公式" r:id="rId17" imgW="323635" imgH="342783" progId="Equation.3">
                  <p:embed/>
                </p:oleObj>
              </mc:Choice>
              <mc:Fallback>
                <p:oleObj name="公式" r:id="rId17" imgW="323635" imgH="342783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3088" y="2708275"/>
                        <a:ext cx="817562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2" name="Object 28"/>
          <p:cNvGraphicFramePr>
            <a:graphicFrameLocks noChangeAspect="1"/>
          </p:cNvGraphicFramePr>
          <p:nvPr/>
        </p:nvGraphicFramePr>
        <p:xfrm>
          <a:off x="3995738" y="3716338"/>
          <a:ext cx="1393825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43" name="公式" r:id="rId19" imgW="371546" imgH="256970" progId="Equation.3">
                  <p:embed/>
                </p:oleObj>
              </mc:Choice>
              <mc:Fallback>
                <p:oleObj name="公式" r:id="rId19" imgW="371546" imgH="25697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3716338"/>
                        <a:ext cx="1393825" cy="101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94" name="Text Box 30"/>
          <p:cNvSpPr txBox="1">
            <a:spLocks noChangeArrowheads="1"/>
          </p:cNvSpPr>
          <p:nvPr/>
        </p:nvSpPr>
        <p:spPr bwMode="auto">
          <a:xfrm>
            <a:off x="323850" y="4724400"/>
            <a:ext cx="84978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所以，离散周期信号分解的谐波只有：</a:t>
            </a:r>
            <a:r>
              <a:rPr lang="en-US" altLang="zh-CN" sz="2800" dirty="0" smtClean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0 ~ </a:t>
            </a:r>
            <a:r>
              <a:rPr lang="en-US" altLang="zh-CN" sz="2800" i="1" dirty="0" smtClean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 smtClean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-1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次项</a:t>
            </a:r>
          </a:p>
        </p:txBody>
      </p:sp>
      <p:graphicFrame>
        <p:nvGraphicFramePr>
          <p:cNvPr id="36900" name="Object 36"/>
          <p:cNvGraphicFramePr>
            <a:graphicFrameLocks noChangeAspect="1"/>
          </p:cNvGraphicFramePr>
          <p:nvPr/>
        </p:nvGraphicFramePr>
        <p:xfrm>
          <a:off x="5364163" y="3733800"/>
          <a:ext cx="2620962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44" name="公式" r:id="rId21" imgW="743092" imgH="256970" progId="Equation.3">
                  <p:embed/>
                </p:oleObj>
              </mc:Choice>
              <mc:Fallback>
                <p:oleObj name="公式" r:id="rId21" imgW="743092" imgH="25697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3733800"/>
                        <a:ext cx="2620962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7" name="Object 43"/>
          <p:cNvGraphicFramePr>
            <a:graphicFrameLocks/>
          </p:cNvGraphicFramePr>
          <p:nvPr/>
        </p:nvGraphicFramePr>
        <p:xfrm>
          <a:off x="1912938" y="157163"/>
          <a:ext cx="3897312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45" name="公式" r:id="rId23" imgW="1476319" imgH="381234" progId="Equation.3">
                  <p:embed/>
                </p:oleObj>
              </mc:Choice>
              <mc:Fallback>
                <p:oleObj name="公式" r:id="rId23" imgW="1476319" imgH="381234" progId="Equation.3">
                  <p:embed/>
                  <p:pic>
                    <p:nvPicPr>
                      <p:cNvPr id="0" name="Object 43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2938" y="157163"/>
                        <a:ext cx="3897312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916" name="Group 52"/>
          <p:cNvGrpSpPr>
            <a:grpSpLocks/>
          </p:cNvGrpSpPr>
          <p:nvPr/>
        </p:nvGrpSpPr>
        <p:grpSpPr bwMode="auto">
          <a:xfrm>
            <a:off x="349250" y="2474913"/>
            <a:ext cx="1343025" cy="593725"/>
            <a:chOff x="1746" y="3563"/>
            <a:chExt cx="846" cy="374"/>
          </a:xfrm>
        </p:grpSpPr>
        <p:graphicFrame>
          <p:nvGraphicFramePr>
            <p:cNvPr id="16413" name="Object 45"/>
            <p:cNvGraphicFramePr>
              <a:graphicFrameLocks noChangeAspect="1"/>
            </p:cNvGraphicFramePr>
            <p:nvPr/>
          </p:nvGraphicFramePr>
          <p:xfrm>
            <a:off x="2336" y="3584"/>
            <a:ext cx="256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146" name="公式" r:id="rId25" imgW="114141" imgH="181004" progId="Equation.3">
                    <p:embed/>
                  </p:oleObj>
                </mc:Choice>
                <mc:Fallback>
                  <p:oleObj name="公式" r:id="rId25" imgW="114141" imgH="181004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6" y="3584"/>
                          <a:ext cx="256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14" name="Text Box 46"/>
            <p:cNvSpPr txBox="1">
              <a:spLocks noChangeArrowheads="1"/>
            </p:cNvSpPr>
            <p:nvPr/>
          </p:nvSpPr>
          <p:spPr bwMode="auto">
            <a:xfrm>
              <a:off x="1746" y="3563"/>
              <a:ext cx="8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周期</a:t>
              </a:r>
            </a:p>
          </p:txBody>
        </p:sp>
      </p:grpSp>
      <p:grpSp>
        <p:nvGrpSpPr>
          <p:cNvPr id="36917" name="Group 53"/>
          <p:cNvGrpSpPr>
            <a:grpSpLocks/>
          </p:cNvGrpSpPr>
          <p:nvPr/>
        </p:nvGrpSpPr>
        <p:grpSpPr bwMode="auto">
          <a:xfrm>
            <a:off x="95250" y="3036888"/>
            <a:ext cx="2028825" cy="519112"/>
            <a:chOff x="1746" y="3993"/>
            <a:chExt cx="1278" cy="327"/>
          </a:xfrm>
        </p:grpSpPr>
        <p:sp>
          <p:nvSpPr>
            <p:cNvPr id="16411" name="Text Box 48"/>
            <p:cNvSpPr txBox="1">
              <a:spLocks noChangeArrowheads="1"/>
            </p:cNvSpPr>
            <p:nvPr/>
          </p:nvSpPr>
          <p:spPr bwMode="auto">
            <a:xfrm>
              <a:off x="1746" y="3993"/>
              <a:ext cx="117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采样间隔</a:t>
              </a:r>
            </a:p>
          </p:txBody>
        </p:sp>
        <p:graphicFrame>
          <p:nvGraphicFramePr>
            <p:cNvPr id="16412" name="Object 49"/>
            <p:cNvGraphicFramePr>
              <a:graphicFrameLocks noChangeAspect="1"/>
            </p:cNvGraphicFramePr>
            <p:nvPr/>
          </p:nvGraphicFramePr>
          <p:xfrm>
            <a:off x="2771" y="4013"/>
            <a:ext cx="253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147" name="公式" r:id="rId27" imgW="95352" imgH="114417" progId="Equation.3">
                    <p:embed/>
                  </p:oleObj>
                </mc:Choice>
                <mc:Fallback>
                  <p:oleObj name="公式" r:id="rId27" imgW="95352" imgH="114417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71" y="4013"/>
                          <a:ext cx="253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6914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304235"/>
              </p:ext>
            </p:extLst>
          </p:nvPr>
        </p:nvGraphicFramePr>
        <p:xfrm>
          <a:off x="2088282" y="3601379"/>
          <a:ext cx="97155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48" name="公式" r:id="rId29" imgW="438246" imgH="342783" progId="Equation.3">
                  <p:embed/>
                </p:oleObj>
              </mc:Choice>
              <mc:Fallback>
                <p:oleObj name="公式" r:id="rId29" imgW="438246" imgH="342783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8282" y="3601379"/>
                        <a:ext cx="971550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15" name="Text Box 51"/>
          <p:cNvSpPr txBox="1">
            <a:spLocks noChangeArrowheads="1"/>
          </p:cNvSpPr>
          <p:nvPr/>
        </p:nvSpPr>
        <p:spPr bwMode="auto">
          <a:xfrm>
            <a:off x="107950" y="3698875"/>
            <a:ext cx="41760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每个周期有    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点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36920" name="Object 56"/>
          <p:cNvGraphicFramePr>
            <a:graphicFrameLocks noChangeAspect="1"/>
          </p:cNvGraphicFramePr>
          <p:nvPr/>
        </p:nvGraphicFramePr>
        <p:xfrm>
          <a:off x="1801813" y="5243513"/>
          <a:ext cx="4181475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49" name="公式" r:id="rId31" imgW="1581066" imgH="399991" progId="Equation.3">
                  <p:embed/>
                </p:oleObj>
              </mc:Choice>
              <mc:Fallback>
                <p:oleObj name="公式" r:id="rId31" imgW="1581066" imgH="399991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813" y="5243513"/>
                        <a:ext cx="4181475" cy="113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21" name="Object 57"/>
          <p:cNvGraphicFramePr>
            <a:graphicFrameLocks noChangeAspect="1"/>
          </p:cNvGraphicFramePr>
          <p:nvPr/>
        </p:nvGraphicFramePr>
        <p:xfrm>
          <a:off x="2516188" y="2808288"/>
          <a:ext cx="7604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50" name="公式" r:id="rId33" imgW="295452" imgH="181004" progId="Equation.3">
                  <p:embed/>
                </p:oleObj>
              </mc:Choice>
              <mc:Fallback>
                <p:oleObj name="公式" r:id="rId33" imgW="295452" imgH="181004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6188" y="2808288"/>
                        <a:ext cx="76041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22" name="Object 58"/>
          <p:cNvGraphicFramePr>
            <a:graphicFrameLocks noChangeAspect="1"/>
          </p:cNvGraphicFramePr>
          <p:nvPr/>
        </p:nvGraphicFramePr>
        <p:xfrm>
          <a:off x="3275013" y="2573338"/>
          <a:ext cx="563562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51" name="公式" r:id="rId35" imgW="209494" imgH="381234" progId="Equation.3">
                  <p:embed/>
                </p:oleObj>
              </mc:Choice>
              <mc:Fallback>
                <p:oleObj name="公式" r:id="rId35" imgW="209494" imgH="381234" progId="Equation.3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013" y="2573338"/>
                        <a:ext cx="563562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6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6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6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6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6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6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6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6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6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36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36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36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36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/>
      <p:bldP spid="36869" grpId="0"/>
      <p:bldP spid="36870" grpId="0"/>
      <p:bldP spid="36871" grpId="0"/>
      <p:bldP spid="36876" grpId="0"/>
      <p:bldP spid="36877" grpId="0"/>
      <p:bldP spid="36894" grpId="0"/>
      <p:bldP spid="369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20" name="Object 4"/>
          <p:cNvGraphicFramePr>
            <a:graphicFrameLocks noChangeAspect="1"/>
          </p:cNvGraphicFramePr>
          <p:nvPr/>
        </p:nvGraphicFramePr>
        <p:xfrm>
          <a:off x="1636713" y="727075"/>
          <a:ext cx="59150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53" name="公式" r:id="rId3" imgW="2266852" imgH="399991" progId="Equation.3">
                  <p:embed/>
                </p:oleObj>
              </mc:Choice>
              <mc:Fallback>
                <p:oleObj name="公式" r:id="rId3" imgW="2266852" imgH="39999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713" y="727075"/>
                        <a:ext cx="59150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4" name="Object 8"/>
          <p:cNvGraphicFramePr>
            <a:graphicFrameLocks noChangeAspect="1"/>
          </p:cNvGraphicFramePr>
          <p:nvPr/>
        </p:nvGraphicFramePr>
        <p:xfrm>
          <a:off x="1728788" y="1924050"/>
          <a:ext cx="646747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54" name="公式" r:id="rId5" imgW="2476346" imgH="399991" progId="Equation.3">
                  <p:embed/>
                </p:oleObj>
              </mc:Choice>
              <mc:Fallback>
                <p:oleObj name="公式" r:id="rId5" imgW="2476346" imgH="399991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1924050"/>
                        <a:ext cx="646747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6" name="Object 10"/>
          <p:cNvGraphicFramePr>
            <a:graphicFrameLocks noChangeAspect="1"/>
          </p:cNvGraphicFramePr>
          <p:nvPr/>
        </p:nvGraphicFramePr>
        <p:xfrm>
          <a:off x="1258888" y="889000"/>
          <a:ext cx="806450" cy="193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55" name="公式" r:id="rId7" imgW="142794" imgH="409370" progId="Equation.3">
                  <p:embed/>
                </p:oleObj>
              </mc:Choice>
              <mc:Fallback>
                <p:oleObj name="公式" r:id="rId7" imgW="142794" imgH="40937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889000"/>
                        <a:ext cx="806450" cy="193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8" name="Text Box 12"/>
          <p:cNvSpPr txBox="1">
            <a:spLocks noChangeArrowheads="1"/>
          </p:cNvSpPr>
          <p:nvPr/>
        </p:nvSpPr>
        <p:spPr bwMode="auto">
          <a:xfrm>
            <a:off x="755650" y="188913"/>
            <a:ext cx="6337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周期序列的离散傅里叶级数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800" dirty="0">
                <a:ea typeface="楷体_GB2312" pitchFamily="49" charset="-122"/>
              </a:rPr>
              <a:t>DFS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  <p:grpSp>
        <p:nvGrpSpPr>
          <p:cNvPr id="60438" name="Group 22"/>
          <p:cNvGrpSpPr>
            <a:grpSpLocks/>
          </p:cNvGrpSpPr>
          <p:nvPr/>
        </p:nvGrpSpPr>
        <p:grpSpPr bwMode="auto">
          <a:xfrm>
            <a:off x="395288" y="2844800"/>
            <a:ext cx="2439987" cy="871538"/>
            <a:chOff x="295" y="1842"/>
            <a:chExt cx="1537" cy="549"/>
          </a:xfrm>
        </p:grpSpPr>
        <p:graphicFrame>
          <p:nvGraphicFramePr>
            <p:cNvPr id="17419" name="Object 15"/>
            <p:cNvGraphicFramePr>
              <a:graphicFrameLocks noChangeAspect="1"/>
            </p:cNvGraphicFramePr>
            <p:nvPr/>
          </p:nvGraphicFramePr>
          <p:xfrm>
            <a:off x="703" y="1842"/>
            <a:ext cx="1129" cy="5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56" name="公式" r:id="rId9" imgW="676392" imgH="304800" progId="Equation.3">
                    <p:embed/>
                  </p:oleObj>
                </mc:Choice>
                <mc:Fallback>
                  <p:oleObj name="公式" r:id="rId9" imgW="676392" imgH="3048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3" y="1842"/>
                          <a:ext cx="1129" cy="5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0" name="Text Box 16"/>
            <p:cNvSpPr txBox="1">
              <a:spLocks noChangeArrowheads="1"/>
            </p:cNvSpPr>
            <p:nvPr/>
          </p:nvSpPr>
          <p:spPr bwMode="auto">
            <a:xfrm>
              <a:off x="295" y="2015"/>
              <a:ext cx="68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令</a:t>
              </a:r>
              <a:r>
                <a:rPr lang="zh-CN" altLang="en-US" sz="2800" dirty="0">
                  <a:ea typeface="楷体_GB2312" pitchFamily="49" charset="-122"/>
                </a:rPr>
                <a:t>：</a:t>
              </a:r>
            </a:p>
          </p:txBody>
        </p:sp>
      </p:grpSp>
      <p:graphicFrame>
        <p:nvGraphicFramePr>
          <p:cNvPr id="60435" name="Object 19"/>
          <p:cNvGraphicFramePr>
            <a:graphicFrameLocks noChangeAspect="1"/>
          </p:cNvGraphicFramePr>
          <p:nvPr/>
        </p:nvGraphicFramePr>
        <p:xfrm>
          <a:off x="2014538" y="3594100"/>
          <a:ext cx="3411537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57" name="公式" r:id="rId11" imgW="1238173" imgH="381234" progId="Equation.3">
                  <p:embed/>
                </p:oleObj>
              </mc:Choice>
              <mc:Fallback>
                <p:oleObj name="公式" r:id="rId11" imgW="1238173" imgH="381234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4538" y="3594100"/>
                        <a:ext cx="3411537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6" name="Object 20"/>
          <p:cNvGraphicFramePr>
            <a:graphicFrameLocks noChangeAspect="1"/>
          </p:cNvGraphicFramePr>
          <p:nvPr/>
        </p:nvGraphicFramePr>
        <p:xfrm>
          <a:off x="2078038" y="4891088"/>
          <a:ext cx="4052887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58" name="公式" r:id="rId13" imgW="1476319" imgH="381234" progId="Equation.3">
                  <p:embed/>
                </p:oleObj>
              </mc:Choice>
              <mc:Fallback>
                <p:oleObj name="公式" r:id="rId13" imgW="1476319" imgH="38123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8038" y="4891088"/>
                        <a:ext cx="4052887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7" name="Object 21"/>
          <p:cNvGraphicFramePr>
            <a:graphicFrameLocks noChangeAspect="1"/>
          </p:cNvGraphicFramePr>
          <p:nvPr/>
        </p:nvGraphicFramePr>
        <p:xfrm>
          <a:off x="1547813" y="3751263"/>
          <a:ext cx="806450" cy="193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59" name="公式" r:id="rId15" imgW="142794" imgH="409370" progId="Equation.3">
                  <p:embed/>
                </p:oleObj>
              </mc:Choice>
              <mc:Fallback>
                <p:oleObj name="公式" r:id="rId15" imgW="142794" imgH="40937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751263"/>
                        <a:ext cx="806450" cy="193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40" name="Object 24"/>
          <p:cNvGraphicFramePr>
            <a:graphicFrameLocks noChangeAspect="1"/>
          </p:cNvGraphicFramePr>
          <p:nvPr/>
        </p:nvGraphicFramePr>
        <p:xfrm>
          <a:off x="6011863" y="4292600"/>
          <a:ext cx="2522537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0" name="公式" r:id="rId17" imgW="828580" imgH="190383" progId="Equation.3">
                  <p:embed/>
                </p:oleObj>
              </mc:Choice>
              <mc:Fallback>
                <p:oleObj name="公式" r:id="rId17" imgW="828580" imgH="190383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4292600"/>
                        <a:ext cx="2522537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0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0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0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5487988" y="266700"/>
          <a:ext cx="19939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30" name="公式" r:id="rId3" imgW="705045" imgH="295422" progId="Equation.3">
                  <p:embed/>
                </p:oleObj>
              </mc:Choice>
              <mc:Fallback>
                <p:oleObj name="公式" r:id="rId3" imgW="705045" imgH="29542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7988" y="266700"/>
                        <a:ext cx="1993900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4" name="Text Box 10"/>
          <p:cNvSpPr txBox="1">
            <a:spLocks noChangeArrowheads="1"/>
          </p:cNvSpPr>
          <p:nvPr/>
        </p:nvSpPr>
        <p:spPr bwMode="auto">
          <a:xfrm>
            <a:off x="336550" y="1123950"/>
            <a:ext cx="25193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、共轭对称性</a:t>
            </a:r>
          </a:p>
        </p:txBody>
      </p:sp>
      <p:sp>
        <p:nvSpPr>
          <p:cNvPr id="41995" name="Text Box 11"/>
          <p:cNvSpPr txBox="1">
            <a:spLocks noChangeArrowheads="1"/>
          </p:cNvSpPr>
          <p:nvPr/>
        </p:nvSpPr>
        <p:spPr bwMode="auto">
          <a:xfrm>
            <a:off x="330200" y="1895475"/>
            <a:ext cx="2051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、周期性</a:t>
            </a:r>
          </a:p>
        </p:txBody>
      </p:sp>
      <p:sp>
        <p:nvSpPr>
          <p:cNvPr id="41996" name="Text Box 12"/>
          <p:cNvSpPr txBox="1">
            <a:spLocks noChangeArrowheads="1"/>
          </p:cNvSpPr>
          <p:nvPr/>
        </p:nvSpPr>
        <p:spPr bwMode="auto">
          <a:xfrm>
            <a:off x="293688" y="2695575"/>
            <a:ext cx="23034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、可约性</a:t>
            </a:r>
          </a:p>
        </p:txBody>
      </p:sp>
      <p:sp>
        <p:nvSpPr>
          <p:cNvPr id="41997" name="Text Box 13"/>
          <p:cNvSpPr txBox="1">
            <a:spLocks noChangeArrowheads="1"/>
          </p:cNvSpPr>
          <p:nvPr/>
        </p:nvSpPr>
        <p:spPr bwMode="auto">
          <a:xfrm>
            <a:off x="293688" y="3505200"/>
            <a:ext cx="2117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4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hlinkClick r:id="rId5" action="ppaction://hlinksldjump"/>
              </a:rPr>
              <a:t>正交性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41998" name="Object 14"/>
          <p:cNvGraphicFramePr>
            <a:graphicFrameLocks noChangeAspect="1"/>
          </p:cNvGraphicFramePr>
          <p:nvPr/>
        </p:nvGraphicFramePr>
        <p:xfrm>
          <a:off x="2824163" y="1139825"/>
          <a:ext cx="2262187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31" name="公式" r:id="rId6" imgW="799927" imgH="190383" progId="Equation.3">
                  <p:embed/>
                </p:oleObj>
              </mc:Choice>
              <mc:Fallback>
                <p:oleObj name="公式" r:id="rId6" imgW="799927" imgH="19038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4163" y="1139825"/>
                        <a:ext cx="2262187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0" name="Object 16"/>
          <p:cNvGraphicFramePr>
            <a:graphicFrameLocks noChangeAspect="1"/>
          </p:cNvGraphicFramePr>
          <p:nvPr/>
        </p:nvGraphicFramePr>
        <p:xfrm>
          <a:off x="2817813" y="1887538"/>
          <a:ext cx="2058987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32" name="公式" r:id="rId8" imgW="723833" imgH="190383" progId="Equation.3">
                  <p:embed/>
                </p:oleObj>
              </mc:Choice>
              <mc:Fallback>
                <p:oleObj name="公式" r:id="rId8" imgW="723833" imgH="19038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7813" y="1887538"/>
                        <a:ext cx="2058987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2" name="Object 18"/>
          <p:cNvGraphicFramePr>
            <a:graphicFrameLocks noChangeAspect="1"/>
          </p:cNvGraphicFramePr>
          <p:nvPr/>
        </p:nvGraphicFramePr>
        <p:xfrm>
          <a:off x="2771775" y="2690813"/>
          <a:ext cx="1992313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33" name="公式" r:id="rId10" imgW="705045" imgH="190383" progId="Equation.3">
                  <p:embed/>
                </p:oleObj>
              </mc:Choice>
              <mc:Fallback>
                <p:oleObj name="公式" r:id="rId10" imgW="705045" imgH="19038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690813"/>
                        <a:ext cx="1992313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4" name="Object 20"/>
          <p:cNvGraphicFramePr>
            <a:graphicFrameLocks noChangeAspect="1"/>
          </p:cNvGraphicFramePr>
          <p:nvPr/>
        </p:nvGraphicFramePr>
        <p:xfrm>
          <a:off x="250825" y="4216400"/>
          <a:ext cx="28702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34" name="公式" r:id="rId12" imgW="1028679" imgH="381234" progId="Equation.3">
                  <p:embed/>
                </p:oleObj>
              </mc:Choice>
              <mc:Fallback>
                <p:oleObj name="公式" r:id="rId12" imgW="1028679" imgH="38123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216400"/>
                        <a:ext cx="2870200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008" name="Group 24"/>
          <p:cNvGrpSpPr>
            <a:grpSpLocks/>
          </p:cNvGrpSpPr>
          <p:nvPr/>
        </p:nvGrpSpPr>
        <p:grpSpPr bwMode="auto">
          <a:xfrm>
            <a:off x="407988" y="388938"/>
            <a:ext cx="3240087" cy="593725"/>
            <a:chOff x="385" y="245"/>
            <a:chExt cx="2041" cy="374"/>
          </a:xfrm>
        </p:grpSpPr>
        <p:sp>
          <p:nvSpPr>
            <p:cNvPr id="18448" name="Text Box 9"/>
            <p:cNvSpPr txBox="1">
              <a:spLocks noChangeArrowheads="1"/>
            </p:cNvSpPr>
            <p:nvPr/>
          </p:nvSpPr>
          <p:spPr bwMode="auto">
            <a:xfrm>
              <a:off x="702" y="255"/>
              <a:ext cx="17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具有如下性质：</a:t>
              </a:r>
            </a:p>
          </p:txBody>
        </p:sp>
        <p:graphicFrame>
          <p:nvGraphicFramePr>
            <p:cNvPr id="18449" name="Object 22"/>
            <p:cNvGraphicFramePr>
              <a:graphicFrameLocks noChangeAspect="1"/>
            </p:cNvGraphicFramePr>
            <p:nvPr/>
          </p:nvGraphicFramePr>
          <p:xfrm>
            <a:off x="385" y="245"/>
            <a:ext cx="374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335" name="公式" r:id="rId14" imgW="190705" imgH="190383" progId="Equation.3">
                    <p:embed/>
                  </p:oleObj>
                </mc:Choice>
                <mc:Fallback>
                  <p:oleObj name="公式" r:id="rId14" imgW="190705" imgH="190383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245"/>
                          <a:ext cx="374" cy="3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010" name="Object 26"/>
          <p:cNvGraphicFramePr>
            <a:graphicFrameLocks noChangeAspect="1"/>
          </p:cNvGraphicFramePr>
          <p:nvPr/>
        </p:nvGraphicFramePr>
        <p:xfrm>
          <a:off x="3100388" y="4225925"/>
          <a:ext cx="260032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36" name="公式" r:id="rId16" imgW="933327" imgH="381234" progId="Equation.3">
                  <p:embed/>
                </p:oleObj>
              </mc:Choice>
              <mc:Fallback>
                <p:oleObj name="公式" r:id="rId16" imgW="933327" imgH="381234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388" y="4225925"/>
                        <a:ext cx="2600325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12" name="Object 28"/>
          <p:cNvGraphicFramePr>
            <a:graphicFrameLocks noChangeAspect="1"/>
          </p:cNvGraphicFramePr>
          <p:nvPr/>
        </p:nvGraphicFramePr>
        <p:xfrm>
          <a:off x="5621338" y="4240213"/>
          <a:ext cx="2779712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37" name="公式" r:id="rId18" imgW="1085985" imgH="409370" progId="Equation.3">
                  <p:embed/>
                </p:oleObj>
              </mc:Choice>
              <mc:Fallback>
                <p:oleObj name="公式" r:id="rId18" imgW="1085985" imgH="40937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1338" y="4240213"/>
                        <a:ext cx="2779712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13" name="Object 29"/>
          <p:cNvGraphicFramePr>
            <a:graphicFrameLocks noChangeAspect="1"/>
          </p:cNvGraphicFramePr>
          <p:nvPr/>
        </p:nvGraphicFramePr>
        <p:xfrm>
          <a:off x="4643438" y="1682750"/>
          <a:ext cx="13493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38" name="公式" r:id="rId20" imgW="457034" imgH="256970" progId="Equation.3">
                  <p:embed/>
                </p:oleObj>
              </mc:Choice>
              <mc:Fallback>
                <p:oleObj name="公式" r:id="rId20" imgW="457034" imgH="25697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682750"/>
                        <a:ext cx="1349375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14" name="Object 30"/>
          <p:cNvGraphicFramePr>
            <a:graphicFrameLocks/>
          </p:cNvGraphicFramePr>
          <p:nvPr/>
        </p:nvGraphicFramePr>
        <p:xfrm>
          <a:off x="5795963" y="1787525"/>
          <a:ext cx="326390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39" name="公式" r:id="rId22" imgW="1333525" imgH="342783" progId="Equation.3">
                  <p:embed/>
                </p:oleObj>
              </mc:Choice>
              <mc:Fallback>
                <p:oleObj name="公式" r:id="rId22" imgW="1333525" imgH="342783" progId="Equation.3">
                  <p:embed/>
                  <p:pic>
                    <p:nvPicPr>
                      <p:cNvPr id="0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1787525"/>
                        <a:ext cx="326390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2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2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4" grpId="0"/>
      <p:bldP spid="41995" grpId="0"/>
      <p:bldP spid="41996" grpId="0"/>
      <p:bldP spid="4199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24" name="Object 40"/>
          <p:cNvGraphicFramePr>
            <a:graphicFrameLocks noChangeAspect="1"/>
          </p:cNvGraphicFramePr>
          <p:nvPr/>
        </p:nvGraphicFramePr>
        <p:xfrm>
          <a:off x="2339975" y="3041650"/>
          <a:ext cx="315277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50" name="公式" r:id="rId3" imgW="1133426" imgH="181004" progId="Equation.3">
                  <p:embed/>
                </p:oleObj>
              </mc:Choice>
              <mc:Fallback>
                <p:oleObj name="公式" r:id="rId3" imgW="1133426" imgH="181004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041650"/>
                        <a:ext cx="315277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25" name="Text Box 41"/>
          <p:cNvSpPr txBox="1">
            <a:spLocks noChangeArrowheads="1"/>
          </p:cNvSpPr>
          <p:nvPr/>
        </p:nvSpPr>
        <p:spPr bwMode="auto">
          <a:xfrm>
            <a:off x="231775" y="3646488"/>
            <a:ext cx="3476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变换为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800" b="0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graphicFrame>
        <p:nvGraphicFramePr>
          <p:cNvPr id="16426" name="Object 42"/>
          <p:cNvGraphicFramePr>
            <a:graphicFrameLocks noChangeAspect="1"/>
          </p:cNvGraphicFramePr>
          <p:nvPr/>
        </p:nvGraphicFramePr>
        <p:xfrm>
          <a:off x="1260475" y="4108450"/>
          <a:ext cx="30226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51" name="公式" r:id="rId5" imgW="1133426" imgH="381234" progId="Equation.3">
                  <p:embed/>
                </p:oleObj>
              </mc:Choice>
              <mc:Fallback>
                <p:oleObj name="公式" r:id="rId5" imgW="1133426" imgH="381234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4108450"/>
                        <a:ext cx="302260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27" name="Text Box 43"/>
          <p:cNvSpPr txBox="1">
            <a:spLocks noChangeArrowheads="1"/>
          </p:cNvSpPr>
          <p:nvPr/>
        </p:nvSpPr>
        <p:spPr bwMode="auto">
          <a:xfrm>
            <a:off x="222250" y="93663"/>
            <a:ext cx="8742363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周期序列的离散傅里叶级数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DFS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中，   和    都是以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为周期的周期序列，其中只有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个序列值是独立</a:t>
            </a:r>
          </a:p>
        </p:txBody>
      </p:sp>
      <p:graphicFrame>
        <p:nvGraphicFramePr>
          <p:cNvPr id="16428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640682"/>
              </p:ext>
            </p:extLst>
          </p:nvPr>
        </p:nvGraphicFramePr>
        <p:xfrm>
          <a:off x="7233047" y="102564"/>
          <a:ext cx="795337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52" name="公式" r:id="rId7" imgW="323635" imgH="190383" progId="Equation.3">
                  <p:embed/>
                </p:oleObj>
              </mc:Choice>
              <mc:Fallback>
                <p:oleObj name="公式" r:id="rId7" imgW="323635" imgH="190383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3047" y="102564"/>
                        <a:ext cx="795337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29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640728"/>
              </p:ext>
            </p:extLst>
          </p:nvPr>
        </p:nvGraphicFramePr>
        <p:xfrm>
          <a:off x="6138858" y="174572"/>
          <a:ext cx="795338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53" name="公式" r:id="rId9" imgW="285588" imgH="152400" progId="Equation.3">
                  <p:embed/>
                </p:oleObj>
              </mc:Choice>
              <mc:Fallback>
                <p:oleObj name="公式" r:id="rId9" imgW="285588" imgH="15240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8858" y="174572"/>
                        <a:ext cx="795338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430" name="Group 46"/>
          <p:cNvGrpSpPr>
            <a:grpSpLocks/>
          </p:cNvGrpSpPr>
          <p:nvPr/>
        </p:nvGrpSpPr>
        <p:grpSpPr bwMode="auto">
          <a:xfrm>
            <a:off x="179388" y="1270000"/>
            <a:ext cx="8642350" cy="1630363"/>
            <a:chOff x="158" y="1162"/>
            <a:chExt cx="5444" cy="1027"/>
          </a:xfrm>
        </p:grpSpPr>
        <p:sp>
          <p:nvSpPr>
            <p:cNvPr id="19471" name="Rectangle 47"/>
            <p:cNvSpPr>
              <a:spLocks noChangeArrowheads="1"/>
            </p:cNvSpPr>
            <p:nvPr/>
          </p:nvSpPr>
          <p:spPr bwMode="auto">
            <a:xfrm>
              <a:off x="158" y="1162"/>
              <a:ext cx="5444" cy="10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周期序列    可看成是对    的第一个周期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x</a:t>
              </a: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(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n</a:t>
              </a: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作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z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变换，然后将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z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变换在</a:t>
              </a:r>
              <a:r>
                <a:rPr lang="en-US" altLang="zh-CN" sz="2800" i="1" dirty="0">
                  <a:solidFill>
                    <a:srgbClr val="FFFF00"/>
                  </a:solidFill>
                  <a:latin typeface="+mn-lt"/>
                  <a:ea typeface="楷体" panose="02010609060101010101" pitchFamily="49" charset="-122"/>
                </a:rPr>
                <a:t>z</a:t>
              </a:r>
              <a:r>
                <a:rPr lang="zh-CN" altLang="en-US" sz="2800" dirty="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平面单位圆上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按间隔角</a:t>
              </a: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2π/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N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等间隔采样而得到的。</a:t>
              </a:r>
            </a:p>
          </p:txBody>
        </p:sp>
        <p:graphicFrame>
          <p:nvGraphicFramePr>
            <p:cNvPr id="19472" name="Object 48"/>
            <p:cNvGraphicFramePr>
              <a:graphicFrameLocks noChangeAspect="1"/>
            </p:cNvGraphicFramePr>
            <p:nvPr/>
          </p:nvGraphicFramePr>
          <p:xfrm>
            <a:off x="1093" y="1198"/>
            <a:ext cx="501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254" name="公式" r:id="rId11" imgW="323635" imgH="190383" progId="Equation.3">
                    <p:embed/>
                  </p:oleObj>
                </mc:Choice>
                <mc:Fallback>
                  <p:oleObj name="公式" r:id="rId11" imgW="323635" imgH="190383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3" y="1198"/>
                          <a:ext cx="501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73" name="Object 49"/>
            <p:cNvGraphicFramePr>
              <a:graphicFrameLocks noChangeAspect="1"/>
            </p:cNvGraphicFramePr>
            <p:nvPr/>
          </p:nvGraphicFramePr>
          <p:xfrm>
            <a:off x="2690" y="1225"/>
            <a:ext cx="501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255" name="公式" r:id="rId13" imgW="285588" imgH="152400" progId="Equation.3">
                    <p:embed/>
                  </p:oleObj>
                </mc:Choice>
                <mc:Fallback>
                  <p:oleObj name="公式" r:id="rId13" imgW="285588" imgH="152400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0" y="1225"/>
                          <a:ext cx="501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435" name="Object 51"/>
          <p:cNvGraphicFramePr>
            <a:graphicFrameLocks noChangeAspect="1"/>
          </p:cNvGraphicFramePr>
          <p:nvPr/>
        </p:nvGraphicFramePr>
        <p:xfrm>
          <a:off x="4203700" y="4181475"/>
          <a:ext cx="2081213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56" name="公式" r:id="rId15" imgW="761880" imgH="381234" progId="Equation.3">
                  <p:embed/>
                </p:oleObj>
              </mc:Choice>
              <mc:Fallback>
                <p:oleObj name="公式" r:id="rId15" imgW="761880" imgH="381234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4181475"/>
                        <a:ext cx="2081213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36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281110"/>
              </p:ext>
            </p:extLst>
          </p:nvPr>
        </p:nvGraphicFramePr>
        <p:xfrm>
          <a:off x="2178050" y="5237882"/>
          <a:ext cx="3402013" cy="128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57" name="公式" r:id="rId17" imgW="1238173" imgH="437974" progId="Equation.3">
                  <p:embed/>
                </p:oleObj>
              </mc:Choice>
              <mc:Fallback>
                <p:oleObj name="公式" r:id="rId17" imgW="1238173" imgH="437974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8050" y="5237882"/>
                        <a:ext cx="3402013" cy="1287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37" name="Object 53"/>
          <p:cNvGraphicFramePr>
            <a:graphicFrameLocks noChangeAspect="1"/>
          </p:cNvGraphicFramePr>
          <p:nvPr/>
        </p:nvGraphicFramePr>
        <p:xfrm>
          <a:off x="5867400" y="2998788"/>
          <a:ext cx="127476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58" name="公式" r:id="rId19" imgW="400199" imgH="152400" progId="Equation.3">
                  <p:embed/>
                </p:oleObj>
              </mc:Choice>
              <mc:Fallback>
                <p:oleObj name="公式" r:id="rId19" imgW="400199" imgH="152400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998788"/>
                        <a:ext cx="1274763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38" name="Object 54"/>
          <p:cNvGraphicFramePr>
            <a:graphicFrameLocks noChangeAspect="1"/>
          </p:cNvGraphicFramePr>
          <p:nvPr/>
        </p:nvGraphicFramePr>
        <p:xfrm>
          <a:off x="7524750" y="2854325"/>
          <a:ext cx="137795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59" name="公式" r:id="rId21" imgW="533598" imgH="342783" progId="Equation.3">
                  <p:embed/>
                </p:oleObj>
              </mc:Choice>
              <mc:Fallback>
                <p:oleObj name="公式" r:id="rId21" imgW="533598" imgH="342783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2854325"/>
                        <a:ext cx="137795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39" name="Object 55"/>
          <p:cNvGraphicFramePr>
            <a:graphicFrameLocks noChangeAspect="1"/>
          </p:cNvGraphicFramePr>
          <p:nvPr/>
        </p:nvGraphicFramePr>
        <p:xfrm>
          <a:off x="6372225" y="4076700"/>
          <a:ext cx="160337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60" name="公式" r:id="rId23" imgW="514340" imgH="256970" progId="Equation.3">
                  <p:embed/>
                </p:oleObj>
              </mc:Choice>
              <mc:Fallback>
                <p:oleObj name="公式" r:id="rId23" imgW="514340" imgH="256970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4076700"/>
                        <a:ext cx="1603375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42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883080"/>
              </p:ext>
            </p:extLst>
          </p:nvPr>
        </p:nvGraphicFramePr>
        <p:xfrm>
          <a:off x="1128713" y="5595962"/>
          <a:ext cx="979487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61" name="公式" r:id="rId25" imgW="323635" imgH="190383" progId="Equation.3">
                  <p:embed/>
                </p:oleObj>
              </mc:Choice>
              <mc:Fallback>
                <p:oleObj name="公式" r:id="rId25" imgW="323635" imgH="190383" progId="Equation.3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5595962"/>
                        <a:ext cx="979487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6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6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25" grpId="0"/>
      <p:bldP spid="164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37" name="Group 113"/>
          <p:cNvGrpSpPr>
            <a:grpSpLocks/>
          </p:cNvGrpSpPr>
          <p:nvPr/>
        </p:nvGrpSpPr>
        <p:grpSpPr bwMode="auto">
          <a:xfrm>
            <a:off x="1073150" y="1922463"/>
            <a:ext cx="2490788" cy="1504950"/>
            <a:chOff x="340" y="754"/>
            <a:chExt cx="1569" cy="948"/>
          </a:xfrm>
        </p:grpSpPr>
        <p:sp>
          <p:nvSpPr>
            <p:cNvPr id="20581" name="Line 5"/>
            <p:cNvSpPr>
              <a:spLocks noChangeShapeType="1"/>
            </p:cNvSpPr>
            <p:nvPr/>
          </p:nvSpPr>
          <p:spPr bwMode="auto">
            <a:xfrm flipV="1">
              <a:off x="1040" y="1198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2" name="Line 7"/>
            <p:cNvSpPr>
              <a:spLocks noChangeShapeType="1"/>
            </p:cNvSpPr>
            <p:nvPr/>
          </p:nvSpPr>
          <p:spPr bwMode="auto">
            <a:xfrm flipV="1">
              <a:off x="1437" y="1063"/>
              <a:ext cx="0" cy="499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3" name="Line 8"/>
            <p:cNvSpPr>
              <a:spLocks noChangeShapeType="1"/>
            </p:cNvSpPr>
            <p:nvPr/>
          </p:nvSpPr>
          <p:spPr bwMode="auto">
            <a:xfrm flipV="1">
              <a:off x="1367" y="1183"/>
              <a:ext cx="0" cy="381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4" name="Line 9"/>
            <p:cNvSpPr>
              <a:spLocks noChangeShapeType="1"/>
            </p:cNvSpPr>
            <p:nvPr/>
          </p:nvSpPr>
          <p:spPr bwMode="auto">
            <a:xfrm flipV="1">
              <a:off x="1519" y="1138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5" name="Line 10"/>
            <p:cNvSpPr>
              <a:spLocks noChangeShapeType="1"/>
            </p:cNvSpPr>
            <p:nvPr/>
          </p:nvSpPr>
          <p:spPr bwMode="auto">
            <a:xfrm flipV="1">
              <a:off x="1292" y="1336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6" name="Line 11"/>
            <p:cNvSpPr>
              <a:spLocks noChangeShapeType="1"/>
            </p:cNvSpPr>
            <p:nvPr/>
          </p:nvSpPr>
          <p:spPr bwMode="auto">
            <a:xfrm flipH="1" flipV="1">
              <a:off x="1121" y="1289"/>
              <a:ext cx="0" cy="272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7" name="Line 12"/>
            <p:cNvSpPr>
              <a:spLocks noChangeShapeType="1"/>
            </p:cNvSpPr>
            <p:nvPr/>
          </p:nvSpPr>
          <p:spPr bwMode="auto">
            <a:xfrm flipH="1" flipV="1">
              <a:off x="1212" y="1461"/>
              <a:ext cx="0" cy="10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8" name="Text Box 13"/>
            <p:cNvSpPr txBox="1">
              <a:spLocks noChangeArrowheads="1"/>
            </p:cNvSpPr>
            <p:nvPr/>
          </p:nvSpPr>
          <p:spPr bwMode="auto">
            <a:xfrm>
              <a:off x="1665" y="1414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n</a:t>
              </a:r>
              <a:endParaRPr lang="en-US" altLang="zh-CN" sz="2400" b="0" i="1" baseline="-25000"/>
            </a:p>
          </p:txBody>
        </p:sp>
        <p:sp>
          <p:nvSpPr>
            <p:cNvPr id="20589" name="Line 14"/>
            <p:cNvSpPr>
              <a:spLocks noChangeShapeType="1"/>
            </p:cNvSpPr>
            <p:nvPr/>
          </p:nvSpPr>
          <p:spPr bwMode="auto">
            <a:xfrm>
              <a:off x="340" y="1569"/>
              <a:ext cx="13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90" name="Line 15"/>
            <p:cNvSpPr>
              <a:spLocks noChangeShapeType="1"/>
            </p:cNvSpPr>
            <p:nvPr/>
          </p:nvSpPr>
          <p:spPr bwMode="auto">
            <a:xfrm flipV="1">
              <a:off x="958" y="838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0591" name="Object 16"/>
            <p:cNvGraphicFramePr>
              <a:graphicFrameLocks noChangeAspect="1"/>
            </p:cNvGraphicFramePr>
            <p:nvPr/>
          </p:nvGraphicFramePr>
          <p:xfrm>
            <a:off x="985" y="754"/>
            <a:ext cx="531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065" name="公式" r:id="rId3" imgW="266799" imgH="152400" progId="Equation.3">
                    <p:embed/>
                  </p:oleObj>
                </mc:Choice>
                <mc:Fallback>
                  <p:oleObj name="公式" r:id="rId3" imgW="266799" imgH="1524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5" y="754"/>
                          <a:ext cx="531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92" name="Line 17"/>
            <p:cNvSpPr>
              <a:spLocks noChangeShapeType="1"/>
            </p:cNvSpPr>
            <p:nvPr/>
          </p:nvSpPr>
          <p:spPr bwMode="auto">
            <a:xfrm flipV="1">
              <a:off x="958" y="1137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0242" name="Group 18"/>
          <p:cNvGrpSpPr>
            <a:grpSpLocks/>
          </p:cNvGrpSpPr>
          <p:nvPr/>
        </p:nvGrpSpPr>
        <p:grpSpPr bwMode="auto">
          <a:xfrm>
            <a:off x="179388" y="4443413"/>
            <a:ext cx="3943350" cy="1504950"/>
            <a:chOff x="169" y="2976"/>
            <a:chExt cx="2484" cy="948"/>
          </a:xfrm>
        </p:grpSpPr>
        <p:sp>
          <p:nvSpPr>
            <p:cNvPr id="20547" name="Text Box 19"/>
            <p:cNvSpPr txBox="1">
              <a:spLocks noChangeArrowheads="1"/>
            </p:cNvSpPr>
            <p:nvPr/>
          </p:nvSpPr>
          <p:spPr bwMode="auto">
            <a:xfrm>
              <a:off x="2410" y="3636"/>
              <a:ext cx="24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n</a:t>
              </a:r>
              <a:endParaRPr lang="en-US" altLang="zh-CN" sz="2400" b="0" i="1" baseline="-25000"/>
            </a:p>
          </p:txBody>
        </p:sp>
        <p:sp>
          <p:nvSpPr>
            <p:cNvPr id="20548" name="Line 20"/>
            <p:cNvSpPr>
              <a:spLocks noChangeShapeType="1"/>
            </p:cNvSpPr>
            <p:nvPr/>
          </p:nvSpPr>
          <p:spPr bwMode="auto">
            <a:xfrm>
              <a:off x="169" y="3809"/>
              <a:ext cx="22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9" name="Line 21"/>
            <p:cNvSpPr>
              <a:spLocks noChangeShapeType="1"/>
            </p:cNvSpPr>
            <p:nvPr/>
          </p:nvSpPr>
          <p:spPr bwMode="auto">
            <a:xfrm flipV="1">
              <a:off x="1341" y="2998"/>
              <a:ext cx="0" cy="8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0550" name="Object 22"/>
            <p:cNvGraphicFramePr>
              <a:graphicFrameLocks noChangeAspect="1"/>
            </p:cNvGraphicFramePr>
            <p:nvPr/>
          </p:nvGraphicFramePr>
          <p:xfrm>
            <a:off x="1383" y="2976"/>
            <a:ext cx="512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066" name="公式" r:id="rId5" imgW="285588" imgH="152400" progId="Equation.3">
                    <p:embed/>
                  </p:oleObj>
                </mc:Choice>
                <mc:Fallback>
                  <p:oleObj name="公式" r:id="rId5" imgW="285588" imgH="1524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3" y="2976"/>
                          <a:ext cx="512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551" name="Group 23"/>
            <p:cNvGrpSpPr>
              <a:grpSpLocks/>
            </p:cNvGrpSpPr>
            <p:nvPr/>
          </p:nvGrpSpPr>
          <p:grpSpPr bwMode="auto">
            <a:xfrm>
              <a:off x="968" y="3311"/>
              <a:ext cx="626" cy="509"/>
              <a:chOff x="741" y="1017"/>
              <a:chExt cx="626" cy="509"/>
            </a:xfrm>
          </p:grpSpPr>
          <p:sp>
            <p:nvSpPr>
              <p:cNvPr id="20572" name="Line 24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73" name="Line 25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74" name="Line 26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75" name="Line 27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76" name="Line 28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77" name="Line 29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78" name="Line 30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79" name="Line 31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80" name="Line 32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552" name="Group 33"/>
            <p:cNvGrpSpPr>
              <a:grpSpLocks/>
            </p:cNvGrpSpPr>
            <p:nvPr/>
          </p:nvGrpSpPr>
          <p:grpSpPr bwMode="auto">
            <a:xfrm>
              <a:off x="1675" y="3309"/>
              <a:ext cx="626" cy="509"/>
              <a:chOff x="741" y="1017"/>
              <a:chExt cx="626" cy="509"/>
            </a:xfrm>
          </p:grpSpPr>
          <p:sp>
            <p:nvSpPr>
              <p:cNvPr id="20563" name="Line 34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64" name="Line 35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65" name="Line 36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66" name="Line 37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67" name="Line 38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68" name="Line 39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69" name="Line 40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70" name="Line 41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71" name="Line 42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553" name="Group 43"/>
            <p:cNvGrpSpPr>
              <a:grpSpLocks/>
            </p:cNvGrpSpPr>
            <p:nvPr/>
          </p:nvGrpSpPr>
          <p:grpSpPr bwMode="auto">
            <a:xfrm>
              <a:off x="260" y="3301"/>
              <a:ext cx="626" cy="509"/>
              <a:chOff x="741" y="1017"/>
              <a:chExt cx="626" cy="509"/>
            </a:xfrm>
          </p:grpSpPr>
          <p:sp>
            <p:nvSpPr>
              <p:cNvPr id="20554" name="Line 44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55" name="Line 45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56" name="Line 46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57" name="Line 47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58" name="Line 48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59" name="Line 49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60" name="Line 50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61" name="Line 51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62" name="Line 52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80277" name="Group 53"/>
          <p:cNvGrpSpPr>
            <a:grpSpLocks/>
          </p:cNvGrpSpPr>
          <p:nvPr/>
        </p:nvGrpSpPr>
        <p:grpSpPr bwMode="auto">
          <a:xfrm>
            <a:off x="4827588" y="4438650"/>
            <a:ext cx="3956050" cy="1465263"/>
            <a:chOff x="2889" y="3018"/>
            <a:chExt cx="2492" cy="923"/>
          </a:xfrm>
        </p:grpSpPr>
        <p:graphicFrame>
          <p:nvGraphicFramePr>
            <p:cNvPr id="20513" name="Object 54"/>
            <p:cNvGraphicFramePr>
              <a:graphicFrameLocks noChangeAspect="1"/>
            </p:cNvGraphicFramePr>
            <p:nvPr/>
          </p:nvGraphicFramePr>
          <p:xfrm>
            <a:off x="4044" y="3018"/>
            <a:ext cx="516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067" name="公式" r:id="rId7" imgW="362152" imgH="256970" progId="Equation.3">
                    <p:embed/>
                  </p:oleObj>
                </mc:Choice>
                <mc:Fallback>
                  <p:oleObj name="公式" r:id="rId7" imgW="362152" imgH="256970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4" y="3018"/>
                          <a:ext cx="516" cy="3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14" name="Line 55"/>
            <p:cNvSpPr>
              <a:spLocks noChangeShapeType="1"/>
            </p:cNvSpPr>
            <p:nvPr/>
          </p:nvSpPr>
          <p:spPr bwMode="auto">
            <a:xfrm flipV="1">
              <a:off x="2889" y="3854"/>
              <a:ext cx="23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5" name="Line 56"/>
            <p:cNvSpPr>
              <a:spLocks noChangeShapeType="1"/>
            </p:cNvSpPr>
            <p:nvPr/>
          </p:nvSpPr>
          <p:spPr bwMode="auto">
            <a:xfrm flipV="1">
              <a:off x="4019" y="3090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0516" name="Object 57"/>
            <p:cNvGraphicFramePr>
              <a:graphicFrameLocks noChangeAspect="1"/>
            </p:cNvGraphicFramePr>
            <p:nvPr/>
          </p:nvGraphicFramePr>
          <p:xfrm>
            <a:off x="5221" y="3718"/>
            <a:ext cx="16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068" name="公式" r:id="rId9" imgW="76094" imgH="133174" progId="Equation.3">
                    <p:embed/>
                  </p:oleObj>
                </mc:Choice>
                <mc:Fallback>
                  <p:oleObj name="公式" r:id="rId9" imgW="76094" imgH="133174" progId="Equation.3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1" y="3718"/>
                          <a:ext cx="16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517" name="Group 58"/>
            <p:cNvGrpSpPr>
              <a:grpSpLocks/>
            </p:cNvGrpSpPr>
            <p:nvPr/>
          </p:nvGrpSpPr>
          <p:grpSpPr bwMode="auto">
            <a:xfrm>
              <a:off x="3715" y="3419"/>
              <a:ext cx="599" cy="435"/>
              <a:chOff x="2173" y="3249"/>
              <a:chExt cx="599" cy="435"/>
            </a:xfrm>
          </p:grpSpPr>
          <p:sp>
            <p:nvSpPr>
              <p:cNvPr id="20538" name="Line 59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39" name="Line 60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40" name="Line 61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41" name="Line 62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42" name="Line 63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43" name="Line 64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44" name="Line 65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45" name="Line 66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46" name="Line 67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518" name="Group 68"/>
            <p:cNvGrpSpPr>
              <a:grpSpLocks/>
            </p:cNvGrpSpPr>
            <p:nvPr/>
          </p:nvGrpSpPr>
          <p:grpSpPr bwMode="auto">
            <a:xfrm>
              <a:off x="4395" y="3419"/>
              <a:ext cx="599" cy="435"/>
              <a:chOff x="2173" y="3249"/>
              <a:chExt cx="599" cy="435"/>
            </a:xfrm>
          </p:grpSpPr>
          <p:sp>
            <p:nvSpPr>
              <p:cNvPr id="20529" name="Line 69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30" name="Line 70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31" name="Line 71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32" name="Line 72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33" name="Line 73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34" name="Line 74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35" name="Line 75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36" name="Line 76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37" name="Line 77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519" name="Group 78"/>
            <p:cNvGrpSpPr>
              <a:grpSpLocks/>
            </p:cNvGrpSpPr>
            <p:nvPr/>
          </p:nvGrpSpPr>
          <p:grpSpPr bwMode="auto">
            <a:xfrm>
              <a:off x="3044" y="3419"/>
              <a:ext cx="599" cy="435"/>
              <a:chOff x="2173" y="3249"/>
              <a:chExt cx="599" cy="435"/>
            </a:xfrm>
          </p:grpSpPr>
          <p:sp>
            <p:nvSpPr>
              <p:cNvPr id="20520" name="Line 79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21" name="Line 80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22" name="Line 81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23" name="Line 82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24" name="Line 83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25" name="Line 84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26" name="Line 85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27" name="Line 86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28" name="Line 87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80312" name="Group 88"/>
          <p:cNvGrpSpPr>
            <a:grpSpLocks/>
          </p:cNvGrpSpPr>
          <p:nvPr/>
        </p:nvGrpSpPr>
        <p:grpSpPr bwMode="auto">
          <a:xfrm>
            <a:off x="4741863" y="1987550"/>
            <a:ext cx="4151312" cy="1355725"/>
            <a:chOff x="2835" y="2036"/>
            <a:chExt cx="2615" cy="854"/>
          </a:xfrm>
        </p:grpSpPr>
        <p:graphicFrame>
          <p:nvGraphicFramePr>
            <p:cNvPr id="20504" name="Object 89"/>
            <p:cNvGraphicFramePr>
              <a:graphicFrameLocks noChangeAspect="1"/>
            </p:cNvGraphicFramePr>
            <p:nvPr/>
          </p:nvGraphicFramePr>
          <p:xfrm>
            <a:off x="4061" y="2036"/>
            <a:ext cx="662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069" name="公式" r:id="rId11" imgW="476293" imgH="228834" progId="Equation.3">
                    <p:embed/>
                  </p:oleObj>
                </mc:Choice>
                <mc:Fallback>
                  <p:oleObj name="公式" r:id="rId11" imgW="476293" imgH="228834" progId="Equation.3">
                    <p:embed/>
                    <p:pic>
                      <p:nvPicPr>
                        <p:cNvPr id="0" name="Object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1" y="2036"/>
                          <a:ext cx="662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05" name="Line 90"/>
            <p:cNvSpPr>
              <a:spLocks noChangeShapeType="1"/>
            </p:cNvSpPr>
            <p:nvPr/>
          </p:nvSpPr>
          <p:spPr bwMode="auto">
            <a:xfrm>
              <a:off x="2835" y="2813"/>
              <a:ext cx="244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6" name="Line 91"/>
            <p:cNvSpPr>
              <a:spLocks noChangeShapeType="1"/>
            </p:cNvSpPr>
            <p:nvPr/>
          </p:nvSpPr>
          <p:spPr bwMode="auto">
            <a:xfrm flipV="1">
              <a:off x="4018" y="2048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7" name="Freeform 92"/>
            <p:cNvSpPr>
              <a:spLocks/>
            </p:cNvSpPr>
            <p:nvPr/>
          </p:nvSpPr>
          <p:spPr bwMode="auto">
            <a:xfrm>
              <a:off x="3694" y="2412"/>
              <a:ext cx="674" cy="393"/>
            </a:xfrm>
            <a:custGeom>
              <a:avLst/>
              <a:gdLst>
                <a:gd name="T0" fmla="*/ 0 w 681"/>
                <a:gd name="T1" fmla="*/ 75 h 596"/>
                <a:gd name="T2" fmla="*/ 65 w 681"/>
                <a:gd name="T3" fmla="*/ 13 h 596"/>
                <a:gd name="T4" fmla="*/ 186 w 681"/>
                <a:gd name="T5" fmla="*/ 10 h 596"/>
                <a:gd name="T6" fmla="*/ 294 w 681"/>
                <a:gd name="T7" fmla="*/ 18 h 596"/>
                <a:gd name="T8" fmla="*/ 355 w 681"/>
                <a:gd name="T9" fmla="*/ 15 h 596"/>
                <a:gd name="T10" fmla="*/ 437 w 681"/>
                <a:gd name="T11" fmla="*/ 7 h 596"/>
                <a:gd name="T12" fmla="*/ 550 w 681"/>
                <a:gd name="T13" fmla="*/ 11 h 596"/>
                <a:gd name="T14" fmla="*/ 646 w 681"/>
                <a:gd name="T15" fmla="*/ 72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8" name="Line 93"/>
            <p:cNvSpPr>
              <a:spLocks noChangeShapeType="1"/>
            </p:cNvSpPr>
            <p:nvPr/>
          </p:nvSpPr>
          <p:spPr bwMode="auto">
            <a:xfrm>
              <a:off x="3297" y="2771"/>
              <a:ext cx="0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9" name="Line 94"/>
            <p:cNvSpPr>
              <a:spLocks noChangeShapeType="1"/>
            </p:cNvSpPr>
            <p:nvPr/>
          </p:nvSpPr>
          <p:spPr bwMode="auto">
            <a:xfrm>
              <a:off x="4722" y="2771"/>
              <a:ext cx="0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0510" name="Object 95"/>
            <p:cNvGraphicFramePr>
              <a:graphicFrameLocks noChangeAspect="1"/>
            </p:cNvGraphicFramePr>
            <p:nvPr/>
          </p:nvGraphicFramePr>
          <p:xfrm>
            <a:off x="5257" y="2715"/>
            <a:ext cx="193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070" name="公式" r:id="rId13" imgW="104747" imgH="95191" progId="Equation.3">
                    <p:embed/>
                  </p:oleObj>
                </mc:Choice>
                <mc:Fallback>
                  <p:oleObj name="公式" r:id="rId13" imgW="104747" imgH="95191" progId="Equation.3">
                    <p:embed/>
                    <p:pic>
                      <p:nvPicPr>
                        <p:cNvPr id="0" name="Object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7" y="2715"/>
                          <a:ext cx="193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11" name="Freeform 96"/>
            <p:cNvSpPr>
              <a:spLocks/>
            </p:cNvSpPr>
            <p:nvPr/>
          </p:nvSpPr>
          <p:spPr bwMode="auto">
            <a:xfrm>
              <a:off x="2980" y="2414"/>
              <a:ext cx="674" cy="393"/>
            </a:xfrm>
            <a:custGeom>
              <a:avLst/>
              <a:gdLst>
                <a:gd name="T0" fmla="*/ 0 w 681"/>
                <a:gd name="T1" fmla="*/ 75 h 596"/>
                <a:gd name="T2" fmla="*/ 65 w 681"/>
                <a:gd name="T3" fmla="*/ 13 h 596"/>
                <a:gd name="T4" fmla="*/ 186 w 681"/>
                <a:gd name="T5" fmla="*/ 10 h 596"/>
                <a:gd name="T6" fmla="*/ 294 w 681"/>
                <a:gd name="T7" fmla="*/ 18 h 596"/>
                <a:gd name="T8" fmla="*/ 355 w 681"/>
                <a:gd name="T9" fmla="*/ 15 h 596"/>
                <a:gd name="T10" fmla="*/ 437 w 681"/>
                <a:gd name="T11" fmla="*/ 7 h 596"/>
                <a:gd name="T12" fmla="*/ 550 w 681"/>
                <a:gd name="T13" fmla="*/ 11 h 596"/>
                <a:gd name="T14" fmla="*/ 646 w 681"/>
                <a:gd name="T15" fmla="*/ 72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2" name="Freeform 97"/>
            <p:cNvSpPr>
              <a:spLocks/>
            </p:cNvSpPr>
            <p:nvPr/>
          </p:nvSpPr>
          <p:spPr bwMode="auto">
            <a:xfrm>
              <a:off x="4411" y="2413"/>
              <a:ext cx="674" cy="393"/>
            </a:xfrm>
            <a:custGeom>
              <a:avLst/>
              <a:gdLst>
                <a:gd name="T0" fmla="*/ 0 w 681"/>
                <a:gd name="T1" fmla="*/ 75 h 596"/>
                <a:gd name="T2" fmla="*/ 65 w 681"/>
                <a:gd name="T3" fmla="*/ 13 h 596"/>
                <a:gd name="T4" fmla="*/ 186 w 681"/>
                <a:gd name="T5" fmla="*/ 10 h 596"/>
                <a:gd name="T6" fmla="*/ 294 w 681"/>
                <a:gd name="T7" fmla="*/ 18 h 596"/>
                <a:gd name="T8" fmla="*/ 355 w 681"/>
                <a:gd name="T9" fmla="*/ 15 h 596"/>
                <a:gd name="T10" fmla="*/ 437 w 681"/>
                <a:gd name="T11" fmla="*/ 7 h 596"/>
                <a:gd name="T12" fmla="*/ 550 w 681"/>
                <a:gd name="T13" fmla="*/ 11 h 596"/>
                <a:gd name="T14" fmla="*/ 646 w 681"/>
                <a:gd name="T15" fmla="*/ 72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80322" name="Object 98"/>
          <p:cNvGraphicFramePr>
            <a:graphicFrameLocks noChangeAspect="1"/>
          </p:cNvGraphicFramePr>
          <p:nvPr/>
        </p:nvGraphicFramePr>
        <p:xfrm>
          <a:off x="1860550" y="3586163"/>
          <a:ext cx="401638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071" name="公式" r:id="rId15" imgW="95352" imgH="152400" progId="Equation.3">
                  <p:embed/>
                </p:oleObj>
              </mc:Choice>
              <mc:Fallback>
                <p:oleObj name="公式" r:id="rId15" imgW="95352" imgH="152400" progId="Equation.3">
                  <p:embed/>
                  <p:pic>
                    <p:nvPicPr>
                      <p:cNvPr id="0" name="Object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0550" y="3586163"/>
                        <a:ext cx="401638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323" name="Object 99"/>
          <p:cNvGraphicFramePr>
            <a:graphicFrameLocks noChangeAspect="1"/>
          </p:cNvGraphicFramePr>
          <p:nvPr/>
        </p:nvGraphicFramePr>
        <p:xfrm>
          <a:off x="3851275" y="2743200"/>
          <a:ext cx="54768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072" name="公式" r:id="rId17" imgW="142794" imgH="104570" progId="Equation.3">
                  <p:embed/>
                </p:oleObj>
              </mc:Choice>
              <mc:Fallback>
                <p:oleObj name="公式" r:id="rId17" imgW="142794" imgH="104570" progId="Equation.3">
                  <p:embed/>
                  <p:pic>
                    <p:nvPicPr>
                      <p:cNvPr id="0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743200"/>
                        <a:ext cx="547688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324" name="Object 100"/>
          <p:cNvGraphicFramePr>
            <a:graphicFrameLocks noChangeAspect="1"/>
          </p:cNvGraphicFramePr>
          <p:nvPr/>
        </p:nvGraphicFramePr>
        <p:xfrm>
          <a:off x="6457950" y="3571875"/>
          <a:ext cx="401638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073" name="公式" r:id="rId19" imgW="95352" imgH="152400" progId="Equation.3">
                  <p:embed/>
                </p:oleObj>
              </mc:Choice>
              <mc:Fallback>
                <p:oleObj name="公式" r:id="rId19" imgW="95352" imgH="152400" progId="Equation.3">
                  <p:embed/>
                  <p:pic>
                    <p:nvPicPr>
                      <p:cNvPr id="0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7950" y="3571875"/>
                        <a:ext cx="401638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325" name="Text Box 101"/>
          <p:cNvSpPr txBox="1">
            <a:spLocks noChangeArrowheads="1"/>
          </p:cNvSpPr>
          <p:nvPr/>
        </p:nvSpPr>
        <p:spPr bwMode="auto">
          <a:xfrm>
            <a:off x="2254250" y="3586163"/>
            <a:ext cx="2447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取一个周期</a:t>
            </a:r>
          </a:p>
        </p:txBody>
      </p:sp>
      <p:sp>
        <p:nvSpPr>
          <p:cNvPr id="180326" name="Text Box 102"/>
          <p:cNvSpPr txBox="1">
            <a:spLocks noChangeArrowheads="1"/>
          </p:cNvSpPr>
          <p:nvPr/>
        </p:nvSpPr>
        <p:spPr bwMode="auto">
          <a:xfrm>
            <a:off x="6905625" y="3498850"/>
            <a:ext cx="13985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采样</a:t>
            </a:r>
          </a:p>
        </p:txBody>
      </p:sp>
      <p:sp>
        <p:nvSpPr>
          <p:cNvPr id="180327" name="Text Box 103"/>
          <p:cNvSpPr txBox="1">
            <a:spLocks noChangeArrowheads="1"/>
          </p:cNvSpPr>
          <p:nvPr/>
        </p:nvSpPr>
        <p:spPr bwMode="auto">
          <a:xfrm>
            <a:off x="3694113" y="2232025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DTFT</a:t>
            </a:r>
          </a:p>
        </p:txBody>
      </p:sp>
      <p:graphicFrame>
        <p:nvGraphicFramePr>
          <p:cNvPr id="180328" name="Object 104"/>
          <p:cNvGraphicFramePr>
            <a:graphicFrameLocks noChangeAspect="1"/>
          </p:cNvGraphicFramePr>
          <p:nvPr/>
        </p:nvGraphicFramePr>
        <p:xfrm>
          <a:off x="323850" y="1139825"/>
          <a:ext cx="8667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074" name="公式" r:id="rId21" imgW="285588" imgH="152400" progId="Equation.3">
                  <p:embed/>
                </p:oleObj>
              </mc:Choice>
              <mc:Fallback>
                <p:oleObj name="公式" r:id="rId21" imgW="285588" imgH="152400" progId="Equation.3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139825"/>
                        <a:ext cx="866775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329" name="Object 105"/>
          <p:cNvGraphicFramePr>
            <a:graphicFrameLocks noChangeAspect="1"/>
          </p:cNvGraphicFramePr>
          <p:nvPr/>
        </p:nvGraphicFramePr>
        <p:xfrm>
          <a:off x="4414838" y="1093788"/>
          <a:ext cx="17557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075" name="公式" r:id="rId23" imgW="628481" imgH="181004" progId="Equation.3">
                  <p:embed/>
                </p:oleObj>
              </mc:Choice>
              <mc:Fallback>
                <p:oleObj name="公式" r:id="rId23" imgW="628481" imgH="181004" progId="Equation.3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838" y="1093788"/>
                        <a:ext cx="175577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330" name="Object 106"/>
          <p:cNvGraphicFramePr>
            <a:graphicFrameLocks noChangeAspect="1"/>
          </p:cNvGraphicFramePr>
          <p:nvPr/>
        </p:nvGraphicFramePr>
        <p:xfrm>
          <a:off x="7110413" y="1071563"/>
          <a:ext cx="14224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076" name="公式" r:id="rId25" imgW="495081" imgH="190383" progId="Equation.3">
                  <p:embed/>
                </p:oleObj>
              </mc:Choice>
              <mc:Fallback>
                <p:oleObj name="公式" r:id="rId25" imgW="495081" imgH="190383" progId="Equation.3">
                  <p:embed/>
                  <p:pic>
                    <p:nvPicPr>
                      <p:cNvPr id="0" name="Object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0413" y="1071563"/>
                        <a:ext cx="14224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331" name="Object 107"/>
          <p:cNvGraphicFramePr>
            <a:graphicFrameLocks noChangeAspect="1"/>
          </p:cNvGraphicFramePr>
          <p:nvPr/>
        </p:nvGraphicFramePr>
        <p:xfrm>
          <a:off x="2997200" y="1136650"/>
          <a:ext cx="12954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077" name="公式" r:id="rId27" imgW="447640" imgH="152400" progId="Equation.3">
                  <p:embed/>
                </p:oleObj>
              </mc:Choice>
              <mc:Fallback>
                <p:oleObj name="公式" r:id="rId27" imgW="447640" imgH="152400" progId="Equation.3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200" y="1136650"/>
                        <a:ext cx="129540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332" name="Text Box 108"/>
          <p:cNvSpPr txBox="1">
            <a:spLocks noChangeArrowheads="1"/>
          </p:cNvSpPr>
          <p:nvPr/>
        </p:nvSpPr>
        <p:spPr bwMode="auto">
          <a:xfrm>
            <a:off x="1096963" y="1093788"/>
            <a:ext cx="23764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取一个周期</a:t>
            </a:r>
          </a:p>
        </p:txBody>
      </p:sp>
      <p:sp>
        <p:nvSpPr>
          <p:cNvPr id="180333" name="Text Box 109"/>
          <p:cNvSpPr txBox="1">
            <a:spLocks noChangeArrowheads="1"/>
          </p:cNvSpPr>
          <p:nvPr/>
        </p:nvSpPr>
        <p:spPr bwMode="auto">
          <a:xfrm>
            <a:off x="6169025" y="1136650"/>
            <a:ext cx="106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采样</a:t>
            </a:r>
          </a:p>
        </p:txBody>
      </p:sp>
      <p:graphicFrame>
        <p:nvGraphicFramePr>
          <p:cNvPr id="180334" name="Object 110"/>
          <p:cNvGraphicFramePr>
            <a:graphicFrameLocks noChangeAspect="1"/>
          </p:cNvGraphicFramePr>
          <p:nvPr/>
        </p:nvGraphicFramePr>
        <p:xfrm>
          <a:off x="4067175" y="5084763"/>
          <a:ext cx="6207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078" name="公式" r:id="rId29" imgW="171447" imgH="104570" progId="Equation.3">
                  <p:embed/>
                </p:oleObj>
              </mc:Choice>
              <mc:Fallback>
                <p:oleObj name="公式" r:id="rId29" imgW="171447" imgH="104570" progId="Equation.3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5084763"/>
                        <a:ext cx="620713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336" name="Text Box 112"/>
          <p:cNvSpPr txBox="1">
            <a:spLocks noChangeArrowheads="1"/>
          </p:cNvSpPr>
          <p:nvPr/>
        </p:nvSpPr>
        <p:spPr bwMode="auto">
          <a:xfrm>
            <a:off x="3851275" y="4610100"/>
            <a:ext cx="11509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/>
              <a:t>DFS</a:t>
            </a:r>
          </a:p>
        </p:txBody>
      </p:sp>
      <p:sp>
        <p:nvSpPr>
          <p:cNvPr id="180338" name="Text Box 114"/>
          <p:cNvSpPr txBox="1">
            <a:spLocks noChangeArrowheads="1"/>
          </p:cNvSpPr>
          <p:nvPr/>
        </p:nvSpPr>
        <p:spPr bwMode="auto">
          <a:xfrm>
            <a:off x="1692275" y="260350"/>
            <a:ext cx="5400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是连续周期频谱       的采样</a:t>
            </a:r>
          </a:p>
        </p:txBody>
      </p:sp>
      <p:graphicFrame>
        <p:nvGraphicFramePr>
          <p:cNvPr id="180340" name="Object 116"/>
          <p:cNvGraphicFramePr>
            <a:graphicFrameLocks noChangeAspect="1"/>
          </p:cNvGraphicFramePr>
          <p:nvPr/>
        </p:nvGraphicFramePr>
        <p:xfrm>
          <a:off x="903288" y="130175"/>
          <a:ext cx="1058862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079" name="公式" r:id="rId31" imgW="323635" imgH="190383" progId="Equation.3">
                  <p:embed/>
                </p:oleObj>
              </mc:Choice>
              <mc:Fallback>
                <p:oleObj name="公式" r:id="rId31" imgW="323635" imgH="190383" progId="Equation.3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130175"/>
                        <a:ext cx="1058862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345" name="Object 121"/>
          <p:cNvGraphicFramePr>
            <a:graphicFrameLocks noChangeAspect="1"/>
          </p:cNvGraphicFramePr>
          <p:nvPr/>
        </p:nvGraphicFramePr>
        <p:xfrm>
          <a:off x="4454525" y="231775"/>
          <a:ext cx="1255713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080" name="公式" r:id="rId33" imgW="418987" imgH="181004" progId="Equation.3">
                  <p:embed/>
                </p:oleObj>
              </mc:Choice>
              <mc:Fallback>
                <p:oleObj name="公式" r:id="rId33" imgW="418987" imgH="181004" progId="Equation.3">
                  <p:embed/>
                  <p:pic>
                    <p:nvPicPr>
                      <p:cNvPr id="0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4525" y="231775"/>
                        <a:ext cx="1255713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347" name="Text Box 123"/>
          <p:cNvSpPr txBox="1">
            <a:spLocks noChangeArrowheads="1"/>
          </p:cNvSpPr>
          <p:nvPr/>
        </p:nvSpPr>
        <p:spPr bwMode="auto">
          <a:xfrm>
            <a:off x="4168775" y="835025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bg1"/>
                </a:solidFill>
                <a:ea typeface="楷体_GB2312" pitchFamily="49" charset="-122"/>
              </a:rPr>
              <a:t>DTFT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0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0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0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0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0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0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80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0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80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80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8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6" dur="500"/>
                                        <p:tgtEl>
                                          <p:spTgt spid="180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180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80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9" dur="1000"/>
                                        <p:tgtEl>
                                          <p:spTgt spid="180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2" dur="1000"/>
                                        <p:tgtEl>
                                          <p:spTgt spid="180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80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0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0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0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0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0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0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80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80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0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80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80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325" grpId="0"/>
      <p:bldP spid="180326" grpId="0"/>
      <p:bldP spid="180327" grpId="0"/>
      <p:bldP spid="180332" grpId="0"/>
      <p:bldP spid="180333" grpId="0"/>
      <p:bldP spid="180336" grpId="0"/>
      <p:bldP spid="180338" grpId="0"/>
      <p:bldP spid="1803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16" name="Text Box 84"/>
          <p:cNvSpPr txBox="1">
            <a:spLocks noChangeArrowheads="1"/>
          </p:cNvSpPr>
          <p:nvPr/>
        </p:nvSpPr>
        <p:spPr bwMode="auto">
          <a:xfrm>
            <a:off x="179388" y="3587750"/>
            <a:ext cx="1079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解：</a:t>
            </a:r>
          </a:p>
        </p:txBody>
      </p:sp>
      <p:grpSp>
        <p:nvGrpSpPr>
          <p:cNvPr id="44128" name="Group 96"/>
          <p:cNvGrpSpPr>
            <a:grpSpLocks/>
          </p:cNvGrpSpPr>
          <p:nvPr/>
        </p:nvGrpSpPr>
        <p:grpSpPr bwMode="auto">
          <a:xfrm>
            <a:off x="174625" y="115888"/>
            <a:ext cx="8559800" cy="3776662"/>
            <a:chOff x="110" y="73"/>
            <a:chExt cx="5392" cy="2379"/>
          </a:xfrm>
        </p:grpSpPr>
        <p:grpSp>
          <p:nvGrpSpPr>
            <p:cNvPr id="21514" name="Group 82"/>
            <p:cNvGrpSpPr>
              <a:grpSpLocks/>
            </p:cNvGrpSpPr>
            <p:nvPr/>
          </p:nvGrpSpPr>
          <p:grpSpPr bwMode="auto">
            <a:xfrm>
              <a:off x="110" y="73"/>
              <a:ext cx="4457" cy="1473"/>
              <a:chOff x="110" y="110"/>
              <a:chExt cx="4457" cy="1473"/>
            </a:xfrm>
          </p:grpSpPr>
          <p:sp>
            <p:nvSpPr>
              <p:cNvPr id="21553" name="Rectangle 6"/>
              <p:cNvSpPr>
                <a:spLocks noChangeArrowheads="1"/>
              </p:cNvSpPr>
              <p:nvPr/>
            </p:nvSpPr>
            <p:spPr bwMode="auto">
              <a:xfrm>
                <a:off x="110" y="110"/>
                <a:ext cx="56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例：</a:t>
                </a:r>
              </a:p>
            </p:txBody>
          </p:sp>
          <p:grpSp>
            <p:nvGrpSpPr>
              <p:cNvPr id="21554" name="Group 58"/>
              <p:cNvGrpSpPr>
                <a:grpSpLocks/>
              </p:cNvGrpSpPr>
              <p:nvPr/>
            </p:nvGrpSpPr>
            <p:grpSpPr bwMode="auto">
              <a:xfrm>
                <a:off x="567" y="509"/>
                <a:ext cx="3039" cy="337"/>
                <a:chOff x="1429" y="663"/>
                <a:chExt cx="3039" cy="337"/>
              </a:xfrm>
            </p:grpSpPr>
            <p:sp>
              <p:nvSpPr>
                <p:cNvPr id="21567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1429" y="663"/>
                  <a:ext cx="3039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zh-CN" altLang="en-US" sz="280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并讨论     与      的关系</a:t>
                  </a:r>
                </a:p>
              </p:txBody>
            </p:sp>
            <p:graphicFrame>
              <p:nvGraphicFramePr>
                <p:cNvPr id="21568" name="Object 52"/>
                <p:cNvGraphicFramePr>
                  <a:graphicFrameLocks noChangeAspect="1"/>
                </p:cNvGraphicFramePr>
                <p:nvPr/>
              </p:nvGraphicFramePr>
              <p:xfrm>
                <a:off x="2211" y="663"/>
                <a:ext cx="515" cy="3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1162" name="公式" r:id="rId3" imgW="323635" imgH="190383" progId="Equation.3">
                        <p:embed/>
                      </p:oleObj>
                    </mc:Choice>
                    <mc:Fallback>
                      <p:oleObj name="公式" r:id="rId3" imgW="323635" imgH="190383" progId="Equation.3">
                        <p:embed/>
                        <p:pic>
                          <p:nvPicPr>
                            <p:cNvPr id="0" name="Object 5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11" y="663"/>
                              <a:ext cx="515" cy="3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1569" name="Object 54"/>
                <p:cNvGraphicFramePr>
                  <a:graphicFrameLocks noChangeAspect="1"/>
                </p:cNvGraphicFramePr>
                <p:nvPr/>
              </p:nvGraphicFramePr>
              <p:xfrm>
                <a:off x="2932" y="673"/>
                <a:ext cx="692" cy="31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1163" name="公式" r:id="rId5" imgW="447640" imgH="181004" progId="Equation.3">
                        <p:embed/>
                      </p:oleObj>
                    </mc:Choice>
                    <mc:Fallback>
                      <p:oleObj name="公式" r:id="rId5" imgW="447640" imgH="181004" progId="Equation.3">
                        <p:embed/>
                        <p:pic>
                          <p:nvPicPr>
                            <p:cNvPr id="0" name="Object 5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32" y="673"/>
                              <a:ext cx="692" cy="3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1555" name="Group 74"/>
              <p:cNvGrpSpPr>
                <a:grpSpLocks/>
              </p:cNvGrpSpPr>
              <p:nvPr/>
            </p:nvGrpSpPr>
            <p:grpSpPr bwMode="auto">
              <a:xfrm>
                <a:off x="567" y="118"/>
                <a:ext cx="3039" cy="355"/>
                <a:chOff x="1474" y="3612"/>
                <a:chExt cx="3039" cy="355"/>
              </a:xfrm>
            </p:grpSpPr>
            <p:sp>
              <p:nvSpPr>
                <p:cNvPr id="21564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1474" y="3612"/>
                  <a:ext cx="3039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zh-CN" altLang="en-US" sz="28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已知周期序列    ，求</a:t>
                  </a:r>
                </a:p>
              </p:txBody>
            </p:sp>
            <p:graphicFrame>
              <p:nvGraphicFramePr>
                <p:cNvPr id="21565" name="Object 72"/>
                <p:cNvGraphicFramePr>
                  <a:graphicFrameLocks noChangeAspect="1"/>
                </p:cNvGraphicFramePr>
                <p:nvPr/>
              </p:nvGraphicFramePr>
              <p:xfrm>
                <a:off x="3833" y="3630"/>
                <a:ext cx="515" cy="3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1164" name="公式" r:id="rId7" imgW="323635" imgH="190383" progId="Equation.3">
                        <p:embed/>
                      </p:oleObj>
                    </mc:Choice>
                    <mc:Fallback>
                      <p:oleObj name="公式" r:id="rId7" imgW="323635" imgH="190383" progId="Equation.3">
                        <p:embed/>
                        <p:pic>
                          <p:nvPicPr>
                            <p:cNvPr id="0" name="Object 7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33" y="3630"/>
                              <a:ext cx="515" cy="3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1566" name="Object 73"/>
                <p:cNvGraphicFramePr>
                  <a:graphicFrameLocks noChangeAspect="1"/>
                </p:cNvGraphicFramePr>
                <p:nvPr/>
              </p:nvGraphicFramePr>
              <p:xfrm>
                <a:off x="2898" y="3666"/>
                <a:ext cx="462" cy="28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1165" name="公式" r:id="rId9" imgW="285588" imgH="152400" progId="Equation.3">
                        <p:embed/>
                      </p:oleObj>
                    </mc:Choice>
                    <mc:Fallback>
                      <p:oleObj name="公式" r:id="rId9" imgW="285588" imgH="152400" progId="Equation.3">
                        <p:embed/>
                        <p:pic>
                          <p:nvPicPr>
                            <p:cNvPr id="0" name="Object 7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98" y="3666"/>
                              <a:ext cx="462" cy="28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1556" name="Group 81"/>
              <p:cNvGrpSpPr>
                <a:grpSpLocks/>
              </p:cNvGrpSpPr>
              <p:nvPr/>
            </p:nvGrpSpPr>
            <p:grpSpPr bwMode="auto">
              <a:xfrm>
                <a:off x="649" y="890"/>
                <a:ext cx="3918" cy="693"/>
                <a:chOff x="513" y="877"/>
                <a:chExt cx="3918" cy="693"/>
              </a:xfrm>
            </p:grpSpPr>
            <p:grpSp>
              <p:nvGrpSpPr>
                <p:cNvPr id="21557" name="Group 80"/>
                <p:cNvGrpSpPr>
                  <a:grpSpLocks/>
                </p:cNvGrpSpPr>
                <p:nvPr/>
              </p:nvGrpSpPr>
              <p:grpSpPr bwMode="auto">
                <a:xfrm>
                  <a:off x="2426" y="877"/>
                  <a:ext cx="2005" cy="693"/>
                  <a:chOff x="2426" y="877"/>
                  <a:chExt cx="2005" cy="693"/>
                </a:xfrm>
              </p:grpSpPr>
              <p:graphicFrame>
                <p:nvGraphicFramePr>
                  <p:cNvPr id="21561" name="Object 48"/>
                  <p:cNvGraphicFramePr>
                    <a:graphicFrameLocks noChangeAspect="1"/>
                  </p:cNvGraphicFramePr>
                  <p:nvPr/>
                </p:nvGraphicFramePr>
                <p:xfrm>
                  <a:off x="2426" y="890"/>
                  <a:ext cx="907" cy="68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61166" name="公式" r:id="rId11" imgW="561781" imgH="409370" progId="Equation.3">
                          <p:embed/>
                        </p:oleObj>
                      </mc:Choice>
                      <mc:Fallback>
                        <p:oleObj name="公式" r:id="rId11" imgW="561781" imgH="409370" progId="Equation.3">
                          <p:embed/>
                          <p:pic>
                            <p:nvPicPr>
                              <p:cNvPr id="0" name="Object 4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426" y="890"/>
                                <a:ext cx="907" cy="68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21562" name="Text 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92" y="877"/>
                    <a:ext cx="1039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28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0≤</a:t>
                    </a:r>
                    <a:r>
                      <a:rPr lang="en-US" altLang="zh-CN" sz="2800" i="1" dirty="0">
                        <a:latin typeface="+mn-lt"/>
                        <a:ea typeface="楷体" panose="02010609060101010101" pitchFamily="49" charset="-122"/>
                      </a:rPr>
                      <a:t>n</a:t>
                    </a:r>
                    <a:r>
                      <a:rPr lang="en-US" altLang="zh-CN" sz="28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≤4</a:t>
                    </a:r>
                    <a:r>
                      <a:rPr lang="en-US" altLang="zh-CN" sz="2800" i="1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 </a:t>
                    </a:r>
                  </a:p>
                </p:txBody>
              </p:sp>
              <p:sp>
                <p:nvSpPr>
                  <p:cNvPr id="21563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92" y="1225"/>
                    <a:ext cx="1039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28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5≤</a:t>
                    </a:r>
                    <a:r>
                      <a:rPr lang="en-US" altLang="zh-CN" sz="2800" i="1" dirty="0">
                        <a:latin typeface="+mn-lt"/>
                        <a:ea typeface="楷体" panose="02010609060101010101" pitchFamily="49" charset="-122"/>
                      </a:rPr>
                      <a:t>n</a:t>
                    </a:r>
                    <a:r>
                      <a:rPr lang="en-US" altLang="zh-CN" sz="28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≤9</a:t>
                    </a:r>
                    <a:r>
                      <a:rPr lang="en-US" altLang="zh-CN" sz="2800" i="1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 </a:t>
                    </a:r>
                  </a:p>
                </p:txBody>
              </p:sp>
            </p:grpSp>
            <p:grpSp>
              <p:nvGrpSpPr>
                <p:cNvPr id="21558" name="Group 79"/>
                <p:cNvGrpSpPr>
                  <a:grpSpLocks/>
                </p:cNvGrpSpPr>
                <p:nvPr/>
              </p:nvGrpSpPr>
              <p:grpSpPr bwMode="auto">
                <a:xfrm>
                  <a:off x="513" y="1026"/>
                  <a:ext cx="2186" cy="327"/>
                  <a:chOff x="512" y="1117"/>
                  <a:chExt cx="2186" cy="327"/>
                </a:xfrm>
              </p:grpSpPr>
              <p:sp>
                <p:nvSpPr>
                  <p:cNvPr id="21559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84" y="1117"/>
                    <a:ext cx="1814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  <a:buFontTx/>
                      <a:buNone/>
                    </a:pPr>
                    <a:r>
                      <a:rPr lang="zh-CN" altLang="en-US" sz="280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的一个周期为：</a:t>
                    </a:r>
                  </a:p>
                </p:txBody>
              </p:sp>
              <p:graphicFrame>
                <p:nvGraphicFramePr>
                  <p:cNvPr id="21560" name="Object 78"/>
                  <p:cNvGraphicFramePr>
                    <a:graphicFrameLocks noChangeAspect="1"/>
                  </p:cNvGraphicFramePr>
                  <p:nvPr/>
                </p:nvGraphicFramePr>
                <p:xfrm>
                  <a:off x="512" y="1153"/>
                  <a:ext cx="462" cy="28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61167" name="公式" r:id="rId13" imgW="285588" imgH="152400" progId="Equation.3">
                          <p:embed/>
                        </p:oleObj>
                      </mc:Choice>
                      <mc:Fallback>
                        <p:oleObj name="公式" r:id="rId13" imgW="285588" imgH="152400" progId="Equation.3">
                          <p:embed/>
                          <p:pic>
                            <p:nvPicPr>
                              <p:cNvPr id="0" name="Object 7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12" y="1153"/>
                                <a:ext cx="462" cy="28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</p:grpSp>
        <p:grpSp>
          <p:nvGrpSpPr>
            <p:cNvPr id="21515" name="Group 95"/>
            <p:cNvGrpSpPr>
              <a:grpSpLocks/>
            </p:cNvGrpSpPr>
            <p:nvPr/>
          </p:nvGrpSpPr>
          <p:grpSpPr bwMode="auto">
            <a:xfrm>
              <a:off x="371" y="1369"/>
              <a:ext cx="5131" cy="1083"/>
              <a:chOff x="371" y="1389"/>
              <a:chExt cx="5131" cy="1083"/>
            </a:xfrm>
          </p:grpSpPr>
          <p:sp>
            <p:nvSpPr>
              <p:cNvPr id="21516" name="Line 9"/>
              <p:cNvSpPr>
                <a:spLocks noChangeShapeType="1"/>
              </p:cNvSpPr>
              <p:nvPr/>
            </p:nvSpPr>
            <p:spPr bwMode="auto">
              <a:xfrm>
                <a:off x="371" y="2257"/>
                <a:ext cx="49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17" name="Line 10"/>
              <p:cNvSpPr>
                <a:spLocks noChangeShapeType="1"/>
              </p:cNvSpPr>
              <p:nvPr/>
            </p:nvSpPr>
            <p:spPr bwMode="auto">
              <a:xfrm>
                <a:off x="2308" y="1393"/>
                <a:ext cx="0" cy="8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18" name="Line 11"/>
              <p:cNvSpPr>
                <a:spLocks noChangeShapeType="1"/>
              </p:cNvSpPr>
              <p:nvPr/>
            </p:nvSpPr>
            <p:spPr bwMode="auto">
              <a:xfrm>
                <a:off x="2884" y="1921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19" name="Line 12"/>
              <p:cNvSpPr>
                <a:spLocks noChangeShapeType="1"/>
              </p:cNvSpPr>
              <p:nvPr/>
            </p:nvSpPr>
            <p:spPr bwMode="auto">
              <a:xfrm>
                <a:off x="2740" y="1921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20" name="Line 13"/>
              <p:cNvSpPr>
                <a:spLocks noChangeShapeType="1"/>
              </p:cNvSpPr>
              <p:nvPr/>
            </p:nvSpPr>
            <p:spPr bwMode="auto">
              <a:xfrm>
                <a:off x="2596" y="1921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21" name="Line 14"/>
              <p:cNvSpPr>
                <a:spLocks noChangeShapeType="1"/>
              </p:cNvSpPr>
              <p:nvPr/>
            </p:nvSpPr>
            <p:spPr bwMode="auto">
              <a:xfrm>
                <a:off x="2452" y="1921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22" name="Line 15"/>
              <p:cNvSpPr>
                <a:spLocks noChangeShapeType="1"/>
              </p:cNvSpPr>
              <p:nvPr/>
            </p:nvSpPr>
            <p:spPr bwMode="auto">
              <a:xfrm>
                <a:off x="2308" y="1921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23" name="Oval 16"/>
              <p:cNvSpPr>
                <a:spLocks noChangeArrowheads="1"/>
              </p:cNvSpPr>
              <p:nvPr/>
            </p:nvSpPr>
            <p:spPr bwMode="auto">
              <a:xfrm>
                <a:off x="3316" y="2209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24" name="Oval 17"/>
              <p:cNvSpPr>
                <a:spLocks noChangeArrowheads="1"/>
              </p:cNvSpPr>
              <p:nvPr/>
            </p:nvSpPr>
            <p:spPr bwMode="auto">
              <a:xfrm>
                <a:off x="3172" y="2209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25" name="Oval 18"/>
              <p:cNvSpPr>
                <a:spLocks noChangeArrowheads="1"/>
              </p:cNvSpPr>
              <p:nvPr/>
            </p:nvSpPr>
            <p:spPr bwMode="auto">
              <a:xfrm>
                <a:off x="3028" y="2209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26" name="Oval 19"/>
              <p:cNvSpPr>
                <a:spLocks noChangeArrowheads="1"/>
              </p:cNvSpPr>
              <p:nvPr/>
            </p:nvSpPr>
            <p:spPr bwMode="auto">
              <a:xfrm>
                <a:off x="3604" y="2209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27" name="Oval 20"/>
              <p:cNvSpPr>
                <a:spLocks noChangeArrowheads="1"/>
              </p:cNvSpPr>
              <p:nvPr/>
            </p:nvSpPr>
            <p:spPr bwMode="auto">
              <a:xfrm>
                <a:off x="3460" y="2209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28" name="Line 21"/>
              <p:cNvSpPr>
                <a:spLocks noChangeShapeType="1"/>
              </p:cNvSpPr>
              <p:nvPr/>
            </p:nvSpPr>
            <p:spPr bwMode="auto">
              <a:xfrm>
                <a:off x="1444" y="1921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29" name="Line 22"/>
              <p:cNvSpPr>
                <a:spLocks noChangeShapeType="1"/>
              </p:cNvSpPr>
              <p:nvPr/>
            </p:nvSpPr>
            <p:spPr bwMode="auto">
              <a:xfrm>
                <a:off x="1300" y="1921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30" name="Line 23"/>
              <p:cNvSpPr>
                <a:spLocks noChangeShapeType="1"/>
              </p:cNvSpPr>
              <p:nvPr/>
            </p:nvSpPr>
            <p:spPr bwMode="auto">
              <a:xfrm>
                <a:off x="1156" y="1921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31" name="Line 24"/>
              <p:cNvSpPr>
                <a:spLocks noChangeShapeType="1"/>
              </p:cNvSpPr>
              <p:nvPr/>
            </p:nvSpPr>
            <p:spPr bwMode="auto">
              <a:xfrm>
                <a:off x="1012" y="1921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32" name="Line 25"/>
              <p:cNvSpPr>
                <a:spLocks noChangeShapeType="1"/>
              </p:cNvSpPr>
              <p:nvPr/>
            </p:nvSpPr>
            <p:spPr bwMode="auto">
              <a:xfrm>
                <a:off x="868" y="1921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33" name="Oval 26"/>
              <p:cNvSpPr>
                <a:spLocks noChangeArrowheads="1"/>
              </p:cNvSpPr>
              <p:nvPr/>
            </p:nvSpPr>
            <p:spPr bwMode="auto">
              <a:xfrm>
                <a:off x="1876" y="2209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34" name="Oval 27"/>
              <p:cNvSpPr>
                <a:spLocks noChangeArrowheads="1"/>
              </p:cNvSpPr>
              <p:nvPr/>
            </p:nvSpPr>
            <p:spPr bwMode="auto">
              <a:xfrm>
                <a:off x="1732" y="2209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35" name="Oval 28"/>
              <p:cNvSpPr>
                <a:spLocks noChangeArrowheads="1"/>
              </p:cNvSpPr>
              <p:nvPr/>
            </p:nvSpPr>
            <p:spPr bwMode="auto">
              <a:xfrm>
                <a:off x="1588" y="2209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36" name="Oval 29"/>
              <p:cNvSpPr>
                <a:spLocks noChangeArrowheads="1"/>
              </p:cNvSpPr>
              <p:nvPr/>
            </p:nvSpPr>
            <p:spPr bwMode="auto">
              <a:xfrm>
                <a:off x="2164" y="2209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37" name="Oval 30"/>
              <p:cNvSpPr>
                <a:spLocks noChangeArrowheads="1"/>
              </p:cNvSpPr>
              <p:nvPr/>
            </p:nvSpPr>
            <p:spPr bwMode="auto">
              <a:xfrm>
                <a:off x="2020" y="2209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38" name="Text Box 31"/>
              <p:cNvSpPr txBox="1">
                <a:spLocks noChangeArrowheads="1"/>
              </p:cNvSpPr>
              <p:nvPr/>
            </p:nvSpPr>
            <p:spPr bwMode="auto">
              <a:xfrm>
                <a:off x="2131" y="1780"/>
                <a:ext cx="198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</a:p>
            </p:txBody>
          </p:sp>
          <p:sp>
            <p:nvSpPr>
              <p:cNvPr id="21539" name="Text Box 32"/>
              <p:cNvSpPr txBox="1">
                <a:spLocks noChangeArrowheads="1"/>
              </p:cNvSpPr>
              <p:nvPr/>
            </p:nvSpPr>
            <p:spPr bwMode="auto">
              <a:xfrm>
                <a:off x="2211" y="2211"/>
                <a:ext cx="198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</a:p>
            </p:txBody>
          </p:sp>
          <p:sp>
            <p:nvSpPr>
              <p:cNvPr id="21540" name="Line 33"/>
              <p:cNvSpPr>
                <a:spLocks noChangeShapeType="1"/>
              </p:cNvSpPr>
              <p:nvPr/>
            </p:nvSpPr>
            <p:spPr bwMode="auto">
              <a:xfrm>
                <a:off x="4324" y="1921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41" name="Line 34"/>
              <p:cNvSpPr>
                <a:spLocks noChangeShapeType="1"/>
              </p:cNvSpPr>
              <p:nvPr/>
            </p:nvSpPr>
            <p:spPr bwMode="auto">
              <a:xfrm>
                <a:off x="4180" y="1921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42" name="Line 35"/>
              <p:cNvSpPr>
                <a:spLocks noChangeShapeType="1"/>
              </p:cNvSpPr>
              <p:nvPr/>
            </p:nvSpPr>
            <p:spPr bwMode="auto">
              <a:xfrm>
                <a:off x="4036" y="1921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43" name="Line 36"/>
              <p:cNvSpPr>
                <a:spLocks noChangeShapeType="1"/>
              </p:cNvSpPr>
              <p:nvPr/>
            </p:nvSpPr>
            <p:spPr bwMode="auto">
              <a:xfrm>
                <a:off x="3892" y="1921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44" name="Line 37"/>
              <p:cNvSpPr>
                <a:spLocks noChangeShapeType="1"/>
              </p:cNvSpPr>
              <p:nvPr/>
            </p:nvSpPr>
            <p:spPr bwMode="auto">
              <a:xfrm>
                <a:off x="3748" y="1921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45" name="Oval 38"/>
              <p:cNvSpPr>
                <a:spLocks noChangeArrowheads="1"/>
              </p:cNvSpPr>
              <p:nvPr/>
            </p:nvSpPr>
            <p:spPr bwMode="auto">
              <a:xfrm>
                <a:off x="4756" y="2209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46" name="Oval 39"/>
              <p:cNvSpPr>
                <a:spLocks noChangeArrowheads="1"/>
              </p:cNvSpPr>
              <p:nvPr/>
            </p:nvSpPr>
            <p:spPr bwMode="auto">
              <a:xfrm>
                <a:off x="4612" y="2209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47" name="Oval 40"/>
              <p:cNvSpPr>
                <a:spLocks noChangeArrowheads="1"/>
              </p:cNvSpPr>
              <p:nvPr/>
            </p:nvSpPr>
            <p:spPr bwMode="auto">
              <a:xfrm>
                <a:off x="4449" y="2203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48" name="Oval 41"/>
              <p:cNvSpPr>
                <a:spLocks noChangeArrowheads="1"/>
              </p:cNvSpPr>
              <p:nvPr/>
            </p:nvSpPr>
            <p:spPr bwMode="auto">
              <a:xfrm>
                <a:off x="5044" y="2209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49" name="Oval 42"/>
              <p:cNvSpPr>
                <a:spLocks noChangeArrowheads="1"/>
              </p:cNvSpPr>
              <p:nvPr/>
            </p:nvSpPr>
            <p:spPr bwMode="auto">
              <a:xfrm>
                <a:off x="4900" y="2209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50" name="Text Box 43"/>
              <p:cNvSpPr txBox="1">
                <a:spLocks noChangeArrowheads="1"/>
              </p:cNvSpPr>
              <p:nvPr/>
            </p:nvSpPr>
            <p:spPr bwMode="auto">
              <a:xfrm>
                <a:off x="3616" y="2220"/>
                <a:ext cx="28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>
                    <a:latin typeface="楷体" panose="02010609060101010101" pitchFamily="49" charset="-122"/>
                    <a:ea typeface="楷体" panose="02010609060101010101" pitchFamily="49" charset="-122"/>
                  </a:rPr>
                  <a:t>10</a:t>
                </a:r>
              </a:p>
            </p:txBody>
          </p:sp>
          <p:sp>
            <p:nvSpPr>
              <p:cNvPr id="21551" name="Text Box 44"/>
              <p:cNvSpPr txBox="1">
                <a:spLocks noChangeArrowheads="1"/>
              </p:cNvSpPr>
              <p:nvPr/>
            </p:nvSpPr>
            <p:spPr bwMode="auto">
              <a:xfrm>
                <a:off x="5288" y="2084"/>
                <a:ext cx="21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i="1">
                    <a:latin typeface="楷体" panose="02010609060101010101" pitchFamily="49" charset="-122"/>
                    <a:ea typeface="楷体" panose="02010609060101010101" pitchFamily="49" charset="-122"/>
                  </a:rPr>
                  <a:t>n</a:t>
                </a:r>
              </a:p>
            </p:txBody>
          </p:sp>
          <p:graphicFrame>
            <p:nvGraphicFramePr>
              <p:cNvPr id="21552" name="Object 86"/>
              <p:cNvGraphicFramePr>
                <a:graphicFrameLocks noChangeAspect="1"/>
              </p:cNvGraphicFramePr>
              <p:nvPr/>
            </p:nvGraphicFramePr>
            <p:xfrm>
              <a:off x="2336" y="1389"/>
              <a:ext cx="512" cy="3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1168" name="公式" r:id="rId15" imgW="285588" imgH="152400" progId="Equation.3">
                      <p:embed/>
                    </p:oleObj>
                  </mc:Choice>
                  <mc:Fallback>
                    <p:oleObj name="公式" r:id="rId15" imgW="285588" imgH="152400" progId="Equation.3">
                      <p:embed/>
                      <p:pic>
                        <p:nvPicPr>
                          <p:cNvPr id="0" name="Object 8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36" y="1389"/>
                            <a:ext cx="512" cy="31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44120" name="Object 88"/>
          <p:cNvGraphicFramePr>
            <a:graphicFrameLocks noChangeAspect="1"/>
          </p:cNvGraphicFramePr>
          <p:nvPr/>
        </p:nvGraphicFramePr>
        <p:xfrm>
          <a:off x="3435350" y="3875088"/>
          <a:ext cx="2154238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169" name="公式" r:id="rId17" imgW="828580" imgH="381234" progId="Equation.3">
                  <p:embed/>
                </p:oleObj>
              </mc:Choice>
              <mc:Fallback>
                <p:oleObj name="公式" r:id="rId17" imgW="828580" imgH="381234" progId="Equation.3">
                  <p:embed/>
                  <p:pic>
                    <p:nvPicPr>
                      <p:cNvPr id="0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5350" y="3875088"/>
                        <a:ext cx="2154238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121" name="Object 89"/>
          <p:cNvGraphicFramePr>
            <a:graphicFrameLocks noChangeAspect="1"/>
          </p:cNvGraphicFramePr>
          <p:nvPr/>
        </p:nvGraphicFramePr>
        <p:xfrm>
          <a:off x="323850" y="3903663"/>
          <a:ext cx="3154363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170" name="公式" r:id="rId19" imgW="1238173" imgH="381234" progId="Equation.3">
                  <p:embed/>
                </p:oleObj>
              </mc:Choice>
              <mc:Fallback>
                <p:oleObj name="公式" r:id="rId19" imgW="1238173" imgH="381234" progId="Equation.3">
                  <p:embed/>
                  <p:pic>
                    <p:nvPicPr>
                      <p:cNvPr id="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903663"/>
                        <a:ext cx="3154363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122" name="Object 90"/>
          <p:cNvGraphicFramePr>
            <a:graphicFrameLocks noChangeAspect="1"/>
          </p:cNvGraphicFramePr>
          <p:nvPr/>
        </p:nvGraphicFramePr>
        <p:xfrm>
          <a:off x="5537200" y="3860800"/>
          <a:ext cx="1498600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171" name="公式" r:id="rId21" imgW="561781" imgH="381234" progId="Equation.3">
                  <p:embed/>
                </p:oleObj>
              </mc:Choice>
              <mc:Fallback>
                <p:oleObj name="公式" r:id="rId21" imgW="561781" imgH="381234" progId="Equation.3">
                  <p:embed/>
                  <p:pic>
                    <p:nvPicPr>
                      <p:cNvPr id="0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7200" y="3860800"/>
                        <a:ext cx="1498600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123" name="Object 91"/>
          <p:cNvGraphicFramePr>
            <a:graphicFrameLocks noChangeAspect="1"/>
          </p:cNvGraphicFramePr>
          <p:nvPr/>
        </p:nvGraphicFramePr>
        <p:xfrm>
          <a:off x="6877050" y="3860800"/>
          <a:ext cx="1873250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172" name="公式" r:id="rId23" imgW="714439" imgH="409370" progId="Equation.3">
                  <p:embed/>
                </p:oleObj>
              </mc:Choice>
              <mc:Fallback>
                <p:oleObj name="公式" r:id="rId23" imgW="714439" imgH="409370" progId="Equation.3">
                  <p:embed/>
                  <p:pic>
                    <p:nvPicPr>
                      <p:cNvPr id="0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3860800"/>
                        <a:ext cx="1873250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124" name="Object 92"/>
          <p:cNvGraphicFramePr>
            <a:graphicFrameLocks noChangeAspect="1"/>
          </p:cNvGraphicFramePr>
          <p:nvPr/>
        </p:nvGraphicFramePr>
        <p:xfrm>
          <a:off x="1187450" y="5027613"/>
          <a:ext cx="216217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173" name="公式" r:id="rId25" imgW="761880" imgH="371387" progId="Equation.3">
                  <p:embed/>
                </p:oleObj>
              </mc:Choice>
              <mc:Fallback>
                <p:oleObj name="公式" r:id="rId25" imgW="761880" imgH="371387" progId="Equation.3">
                  <p:embed/>
                  <p:pic>
                    <p:nvPicPr>
                      <p:cNvPr id="0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027613"/>
                        <a:ext cx="2162175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125" name="Object 93"/>
          <p:cNvGraphicFramePr>
            <a:graphicFrameLocks noChangeAspect="1"/>
          </p:cNvGraphicFramePr>
          <p:nvPr/>
        </p:nvGraphicFramePr>
        <p:xfrm>
          <a:off x="3348038" y="5056188"/>
          <a:ext cx="316706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174" name="公式" r:id="rId27" imgW="1171473" imgH="399991" progId="Equation.3">
                  <p:embed/>
                </p:oleObj>
              </mc:Choice>
              <mc:Fallback>
                <p:oleObj name="公式" r:id="rId27" imgW="1171473" imgH="399991" progId="Equation.3">
                  <p:embed/>
                  <p:pic>
                    <p:nvPicPr>
                      <p:cNvPr id="0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5056188"/>
                        <a:ext cx="3167062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4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4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DTMF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484313"/>
            <a:ext cx="50673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22275" y="692150"/>
            <a:ext cx="69580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双音多频信号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DTMF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的检测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205163" y="5373688"/>
            <a:ext cx="25193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楷体_GB2312" pitchFamily="49" charset="-122"/>
              </a:rPr>
              <a:t>1-4-5-9</a:t>
            </a:r>
          </a:p>
        </p:txBody>
      </p:sp>
    </p:spTree>
    <p:extLst>
      <p:ext uri="{BB962C8B-B14F-4D97-AF65-F5344CB8AC3E}">
        <p14:creationId xmlns:p14="http://schemas.microsoft.com/office/powerpoint/2010/main" val="34127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0" name="Object 14"/>
          <p:cNvGraphicFramePr>
            <a:graphicFrameLocks/>
          </p:cNvGraphicFramePr>
          <p:nvPr/>
        </p:nvGraphicFramePr>
        <p:xfrm>
          <a:off x="1417638" y="87313"/>
          <a:ext cx="4422775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6" name="公式" r:id="rId3" imgW="1657160" imgH="371387" progId="Equation.3">
                  <p:embed/>
                </p:oleObj>
              </mc:Choice>
              <mc:Fallback>
                <p:oleObj name="公式" r:id="rId3" imgW="1657160" imgH="371387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7638" y="87313"/>
                        <a:ext cx="4422775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6" name="Object 20"/>
          <p:cNvGraphicFramePr>
            <a:graphicFrameLocks noChangeAspect="1"/>
          </p:cNvGraphicFramePr>
          <p:nvPr/>
        </p:nvGraphicFramePr>
        <p:xfrm>
          <a:off x="468313" y="3559175"/>
          <a:ext cx="15875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7" name="公式" r:id="rId5" imgW="552387" imgH="181004" progId="Equation.3">
                  <p:embed/>
                </p:oleObj>
              </mc:Choice>
              <mc:Fallback>
                <p:oleObj name="公式" r:id="rId5" imgW="552387" imgH="18100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559175"/>
                        <a:ext cx="158750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077" name="Group 21"/>
          <p:cNvGrpSpPr>
            <a:grpSpLocks/>
          </p:cNvGrpSpPr>
          <p:nvPr/>
        </p:nvGrpSpPr>
        <p:grpSpPr bwMode="auto">
          <a:xfrm>
            <a:off x="539750" y="2832100"/>
            <a:ext cx="8005763" cy="539750"/>
            <a:chOff x="286" y="119"/>
            <a:chExt cx="5043" cy="340"/>
          </a:xfrm>
        </p:grpSpPr>
        <p:sp>
          <p:nvSpPr>
            <p:cNvPr id="22632" name="Text Box 22"/>
            <p:cNvSpPr txBox="1">
              <a:spLocks noChangeArrowheads="1"/>
            </p:cNvSpPr>
            <p:nvPr/>
          </p:nvSpPr>
          <p:spPr bwMode="auto">
            <a:xfrm>
              <a:off x="748" y="119"/>
              <a:ext cx="458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的主值周期</a:t>
              </a:r>
              <a:r>
                <a:rPr lang="en-US" altLang="zh-CN" sz="2800" i="1" dirty="0">
                  <a:ea typeface="楷体_GB2312" pitchFamily="49" charset="-122"/>
                </a:rPr>
                <a:t>x</a:t>
              </a:r>
              <a:r>
                <a:rPr lang="en-US" altLang="zh-CN" sz="2800" dirty="0">
                  <a:ea typeface="楷体_GB2312" pitchFamily="49" charset="-122"/>
                </a:rPr>
                <a:t>(</a:t>
              </a:r>
              <a:r>
                <a:rPr lang="en-US" altLang="zh-CN" sz="2800" i="1" dirty="0">
                  <a:ea typeface="楷体_GB2312" pitchFamily="49" charset="-122"/>
                </a:rPr>
                <a:t>n</a:t>
              </a:r>
              <a:r>
                <a:rPr lang="en-US" altLang="zh-CN" sz="2800" dirty="0">
                  <a:ea typeface="楷体_GB2312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的离散时间傅里叶变换为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： </a:t>
              </a:r>
            </a:p>
          </p:txBody>
        </p:sp>
        <p:graphicFrame>
          <p:nvGraphicFramePr>
            <p:cNvPr id="22633" name="Object 23"/>
            <p:cNvGraphicFramePr>
              <a:graphicFrameLocks/>
            </p:cNvGraphicFramePr>
            <p:nvPr/>
          </p:nvGraphicFramePr>
          <p:xfrm>
            <a:off x="286" y="119"/>
            <a:ext cx="553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468" name="公式" r:id="rId7" imgW="285588" imgH="152400" progId="Equation.3">
                    <p:embed/>
                  </p:oleObj>
                </mc:Choice>
                <mc:Fallback>
                  <p:oleObj name="公式" r:id="rId7" imgW="285588" imgH="152400" progId="Equation.3">
                    <p:embed/>
                    <p:pic>
                      <p:nvPicPr>
                        <p:cNvPr id="0" name="Object 2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6" y="119"/>
                          <a:ext cx="553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5080" name="Object 24"/>
          <p:cNvGraphicFramePr>
            <a:graphicFrameLocks noChangeAspect="1"/>
          </p:cNvGraphicFramePr>
          <p:nvPr/>
        </p:nvGraphicFramePr>
        <p:xfrm>
          <a:off x="3419475" y="3394075"/>
          <a:ext cx="1789113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9" name="公式" r:id="rId9" imgW="628481" imgH="371387" progId="Equation.3">
                  <p:embed/>
                </p:oleObj>
              </mc:Choice>
              <mc:Fallback>
                <p:oleObj name="公式" r:id="rId9" imgW="628481" imgH="371387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3394075"/>
                        <a:ext cx="1789113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81" name="Object 25"/>
          <p:cNvGraphicFramePr>
            <a:graphicFrameLocks noChangeAspect="1"/>
          </p:cNvGraphicFramePr>
          <p:nvPr/>
        </p:nvGraphicFramePr>
        <p:xfrm>
          <a:off x="5264150" y="3467100"/>
          <a:ext cx="3040063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0" name="公式" r:id="rId11" imgW="1095379" imgH="371387" progId="Equation.3">
                  <p:embed/>
                </p:oleObj>
              </mc:Choice>
              <mc:Fallback>
                <p:oleObj name="公式" r:id="rId11" imgW="1095379" imgH="371387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4150" y="3467100"/>
                        <a:ext cx="3040063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085" name="Group 29"/>
          <p:cNvGrpSpPr>
            <a:grpSpLocks/>
          </p:cNvGrpSpPr>
          <p:nvPr/>
        </p:nvGrpSpPr>
        <p:grpSpPr bwMode="auto">
          <a:xfrm>
            <a:off x="539750" y="901700"/>
            <a:ext cx="7977188" cy="1879600"/>
            <a:chOff x="440" y="2547"/>
            <a:chExt cx="5025" cy="1184"/>
          </a:xfrm>
        </p:grpSpPr>
        <p:sp>
          <p:nvSpPr>
            <p:cNvPr id="22588" name="Line 30"/>
            <p:cNvSpPr>
              <a:spLocks noChangeShapeType="1"/>
            </p:cNvSpPr>
            <p:nvPr/>
          </p:nvSpPr>
          <p:spPr bwMode="auto">
            <a:xfrm>
              <a:off x="1247" y="3163"/>
              <a:ext cx="1" cy="348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9" name="Line 31"/>
            <p:cNvSpPr>
              <a:spLocks noChangeShapeType="1"/>
            </p:cNvSpPr>
            <p:nvPr/>
          </p:nvSpPr>
          <p:spPr bwMode="auto">
            <a:xfrm>
              <a:off x="2336" y="3330"/>
              <a:ext cx="1" cy="191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0" name="Line 32"/>
            <p:cNvSpPr>
              <a:spLocks noChangeShapeType="1"/>
            </p:cNvSpPr>
            <p:nvPr/>
          </p:nvSpPr>
          <p:spPr bwMode="auto">
            <a:xfrm>
              <a:off x="3769" y="3398"/>
              <a:ext cx="1" cy="123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1" name="Line 33"/>
            <p:cNvSpPr>
              <a:spLocks noChangeShapeType="1"/>
            </p:cNvSpPr>
            <p:nvPr/>
          </p:nvSpPr>
          <p:spPr bwMode="auto">
            <a:xfrm>
              <a:off x="2880" y="2972"/>
              <a:ext cx="1" cy="539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2" name="Rectangle 34"/>
            <p:cNvSpPr>
              <a:spLocks noChangeArrowheads="1"/>
            </p:cNvSpPr>
            <p:nvPr/>
          </p:nvSpPr>
          <p:spPr bwMode="auto">
            <a:xfrm>
              <a:off x="2802" y="3530"/>
              <a:ext cx="16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22593" name="Rectangle 35"/>
            <p:cNvSpPr>
              <a:spLocks noChangeArrowheads="1"/>
            </p:cNvSpPr>
            <p:nvPr/>
          </p:nvSpPr>
          <p:spPr bwMode="auto">
            <a:xfrm>
              <a:off x="4631" y="3539"/>
              <a:ext cx="16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22594" name="Rectangle 36"/>
            <p:cNvSpPr>
              <a:spLocks noChangeArrowheads="1"/>
            </p:cNvSpPr>
            <p:nvPr/>
          </p:nvSpPr>
          <p:spPr bwMode="auto">
            <a:xfrm>
              <a:off x="5369" y="3412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solidFill>
                    <a:schemeClr val="bg1"/>
                  </a:solidFill>
                </a:rPr>
                <a:t>k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22595" name="Rectangle 37"/>
            <p:cNvSpPr>
              <a:spLocks noChangeArrowheads="1"/>
            </p:cNvSpPr>
            <p:nvPr/>
          </p:nvSpPr>
          <p:spPr bwMode="auto">
            <a:xfrm>
              <a:off x="1039" y="3521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</a:rPr>
                <a:t>0</a:t>
              </a:r>
            </a:p>
          </p:txBody>
        </p:sp>
        <p:graphicFrame>
          <p:nvGraphicFramePr>
            <p:cNvPr id="22596" name="Object 38"/>
            <p:cNvGraphicFramePr>
              <a:graphicFrameLocks noChangeAspect="1"/>
            </p:cNvGraphicFramePr>
            <p:nvPr/>
          </p:nvGraphicFramePr>
          <p:xfrm>
            <a:off x="1120" y="2547"/>
            <a:ext cx="51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471" name="公式" r:id="rId13" imgW="362152" imgH="256970" progId="Equation.3">
                    <p:embed/>
                  </p:oleObj>
                </mc:Choice>
                <mc:Fallback>
                  <p:oleObj name="公式" r:id="rId13" imgW="362152" imgH="25697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0" y="2547"/>
                          <a:ext cx="512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97" name="Line 39"/>
            <p:cNvSpPr>
              <a:spLocks noChangeShapeType="1"/>
            </p:cNvSpPr>
            <p:nvPr/>
          </p:nvSpPr>
          <p:spPr bwMode="auto">
            <a:xfrm>
              <a:off x="892" y="3167"/>
              <a:ext cx="1" cy="348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8" name="Line 40"/>
            <p:cNvSpPr>
              <a:spLocks noChangeShapeType="1"/>
            </p:cNvSpPr>
            <p:nvPr/>
          </p:nvSpPr>
          <p:spPr bwMode="auto">
            <a:xfrm>
              <a:off x="3043" y="3163"/>
              <a:ext cx="1" cy="348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9" name="Line 41"/>
            <p:cNvSpPr>
              <a:spLocks noChangeShapeType="1"/>
            </p:cNvSpPr>
            <p:nvPr/>
          </p:nvSpPr>
          <p:spPr bwMode="auto">
            <a:xfrm>
              <a:off x="2699" y="3164"/>
              <a:ext cx="1" cy="348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0" name="Line 42"/>
            <p:cNvSpPr>
              <a:spLocks noChangeShapeType="1"/>
            </p:cNvSpPr>
            <p:nvPr/>
          </p:nvSpPr>
          <p:spPr bwMode="auto">
            <a:xfrm>
              <a:off x="4522" y="3173"/>
              <a:ext cx="1" cy="348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1" name="Line 43"/>
            <p:cNvSpPr>
              <a:spLocks noChangeShapeType="1"/>
            </p:cNvSpPr>
            <p:nvPr/>
          </p:nvSpPr>
          <p:spPr bwMode="auto">
            <a:xfrm>
              <a:off x="4876" y="3164"/>
              <a:ext cx="1" cy="348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2" name="Line 44"/>
            <p:cNvSpPr>
              <a:spLocks noChangeShapeType="1"/>
            </p:cNvSpPr>
            <p:nvPr/>
          </p:nvSpPr>
          <p:spPr bwMode="auto">
            <a:xfrm>
              <a:off x="4694" y="2972"/>
              <a:ext cx="1" cy="539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3" name="Line 45"/>
            <p:cNvSpPr>
              <a:spLocks noChangeShapeType="1"/>
            </p:cNvSpPr>
            <p:nvPr/>
          </p:nvSpPr>
          <p:spPr bwMode="auto">
            <a:xfrm>
              <a:off x="1075" y="2985"/>
              <a:ext cx="1" cy="539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4" name="Line 46"/>
            <p:cNvSpPr>
              <a:spLocks noChangeShapeType="1"/>
            </p:cNvSpPr>
            <p:nvPr/>
          </p:nvSpPr>
          <p:spPr bwMode="auto">
            <a:xfrm>
              <a:off x="1628" y="3340"/>
              <a:ext cx="1" cy="191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5" name="Line 47"/>
            <p:cNvSpPr>
              <a:spLocks noChangeShapeType="1"/>
            </p:cNvSpPr>
            <p:nvPr/>
          </p:nvSpPr>
          <p:spPr bwMode="auto">
            <a:xfrm>
              <a:off x="3415" y="3330"/>
              <a:ext cx="1" cy="191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6" name="Line 48"/>
            <p:cNvSpPr>
              <a:spLocks noChangeShapeType="1"/>
            </p:cNvSpPr>
            <p:nvPr/>
          </p:nvSpPr>
          <p:spPr bwMode="auto">
            <a:xfrm>
              <a:off x="4150" y="3330"/>
              <a:ext cx="1" cy="191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7" name="Line 49"/>
            <p:cNvSpPr>
              <a:spLocks noChangeShapeType="1"/>
            </p:cNvSpPr>
            <p:nvPr/>
          </p:nvSpPr>
          <p:spPr bwMode="auto">
            <a:xfrm>
              <a:off x="1964" y="3398"/>
              <a:ext cx="1" cy="123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8" name="Oval 50"/>
            <p:cNvSpPr>
              <a:spLocks noChangeArrowheads="1"/>
            </p:cNvSpPr>
            <p:nvPr/>
          </p:nvSpPr>
          <p:spPr bwMode="auto">
            <a:xfrm>
              <a:off x="1764" y="3475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2609" name="Oval 51"/>
            <p:cNvSpPr>
              <a:spLocks noChangeArrowheads="1"/>
            </p:cNvSpPr>
            <p:nvPr/>
          </p:nvSpPr>
          <p:spPr bwMode="auto">
            <a:xfrm>
              <a:off x="1408" y="3485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2610" name="Oval 52"/>
            <p:cNvSpPr>
              <a:spLocks noChangeArrowheads="1"/>
            </p:cNvSpPr>
            <p:nvPr/>
          </p:nvSpPr>
          <p:spPr bwMode="auto">
            <a:xfrm>
              <a:off x="2499" y="3475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2611" name="Oval 53"/>
            <p:cNvSpPr>
              <a:spLocks noChangeArrowheads="1"/>
            </p:cNvSpPr>
            <p:nvPr/>
          </p:nvSpPr>
          <p:spPr bwMode="auto">
            <a:xfrm>
              <a:off x="2127" y="348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2612" name="Oval 54"/>
            <p:cNvSpPr>
              <a:spLocks noChangeArrowheads="1"/>
            </p:cNvSpPr>
            <p:nvPr/>
          </p:nvSpPr>
          <p:spPr bwMode="auto">
            <a:xfrm>
              <a:off x="3569" y="346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2613" name="Oval 55"/>
            <p:cNvSpPr>
              <a:spLocks noChangeArrowheads="1"/>
            </p:cNvSpPr>
            <p:nvPr/>
          </p:nvSpPr>
          <p:spPr bwMode="auto">
            <a:xfrm>
              <a:off x="3216" y="3475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2614" name="Oval 56"/>
            <p:cNvSpPr>
              <a:spLocks noChangeArrowheads="1"/>
            </p:cNvSpPr>
            <p:nvPr/>
          </p:nvSpPr>
          <p:spPr bwMode="auto">
            <a:xfrm>
              <a:off x="4313" y="3463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2615" name="Oval 57"/>
            <p:cNvSpPr>
              <a:spLocks noChangeArrowheads="1"/>
            </p:cNvSpPr>
            <p:nvPr/>
          </p:nvSpPr>
          <p:spPr bwMode="auto">
            <a:xfrm>
              <a:off x="3932" y="3472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2616" name="Oval 58"/>
            <p:cNvSpPr>
              <a:spLocks noChangeArrowheads="1"/>
            </p:cNvSpPr>
            <p:nvPr/>
          </p:nvSpPr>
          <p:spPr bwMode="auto">
            <a:xfrm>
              <a:off x="5039" y="3473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2617" name="Oval 59"/>
            <p:cNvSpPr>
              <a:spLocks noChangeArrowheads="1"/>
            </p:cNvSpPr>
            <p:nvPr/>
          </p:nvSpPr>
          <p:spPr bwMode="auto">
            <a:xfrm>
              <a:off x="700" y="347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2618" name="Line 60"/>
            <p:cNvSpPr>
              <a:spLocks noChangeShapeType="1"/>
            </p:cNvSpPr>
            <p:nvPr/>
          </p:nvSpPr>
          <p:spPr bwMode="auto">
            <a:xfrm>
              <a:off x="440" y="3521"/>
              <a:ext cx="48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9" name="Line 61"/>
            <p:cNvSpPr>
              <a:spLocks noChangeShapeType="1"/>
            </p:cNvSpPr>
            <p:nvPr/>
          </p:nvSpPr>
          <p:spPr bwMode="auto">
            <a:xfrm flipH="1" flipV="1">
              <a:off x="1075" y="2613"/>
              <a:ext cx="0" cy="9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20" name="Rectangle 62"/>
            <p:cNvSpPr>
              <a:spLocks noChangeArrowheads="1"/>
            </p:cNvSpPr>
            <p:nvPr/>
          </p:nvSpPr>
          <p:spPr bwMode="auto">
            <a:xfrm>
              <a:off x="1211" y="3521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2621" name="Rectangle 63"/>
            <p:cNvSpPr>
              <a:spLocks noChangeArrowheads="1"/>
            </p:cNvSpPr>
            <p:nvPr/>
          </p:nvSpPr>
          <p:spPr bwMode="auto">
            <a:xfrm>
              <a:off x="950" y="2867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22622" name="Rectangle 64"/>
            <p:cNvSpPr>
              <a:spLocks noChangeArrowheads="1"/>
            </p:cNvSpPr>
            <p:nvPr/>
          </p:nvSpPr>
          <p:spPr bwMode="auto">
            <a:xfrm>
              <a:off x="1583" y="3512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2623" name="Rectangle 65"/>
            <p:cNvSpPr>
              <a:spLocks noChangeArrowheads="1"/>
            </p:cNvSpPr>
            <p:nvPr/>
          </p:nvSpPr>
          <p:spPr bwMode="auto">
            <a:xfrm>
              <a:off x="1401" y="3521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2624" name="Rectangle 66"/>
            <p:cNvSpPr>
              <a:spLocks noChangeArrowheads="1"/>
            </p:cNvSpPr>
            <p:nvPr/>
          </p:nvSpPr>
          <p:spPr bwMode="auto">
            <a:xfrm>
              <a:off x="1746" y="3512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2625" name="Rectangle 67"/>
            <p:cNvSpPr>
              <a:spLocks noChangeArrowheads="1"/>
            </p:cNvSpPr>
            <p:nvPr/>
          </p:nvSpPr>
          <p:spPr bwMode="auto">
            <a:xfrm>
              <a:off x="821" y="3511"/>
              <a:ext cx="1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</a:rPr>
                <a:t>-1</a:t>
              </a:r>
            </a:p>
          </p:txBody>
        </p:sp>
        <p:sp>
          <p:nvSpPr>
            <p:cNvPr id="22626" name="Rectangle 68"/>
            <p:cNvSpPr>
              <a:spLocks noChangeArrowheads="1"/>
            </p:cNvSpPr>
            <p:nvPr/>
          </p:nvSpPr>
          <p:spPr bwMode="auto">
            <a:xfrm>
              <a:off x="2100" y="3521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22627" name="Rectangle 69"/>
            <p:cNvSpPr>
              <a:spLocks noChangeArrowheads="1"/>
            </p:cNvSpPr>
            <p:nvPr/>
          </p:nvSpPr>
          <p:spPr bwMode="auto">
            <a:xfrm>
              <a:off x="1927" y="3512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22628" name="Rectangle 70"/>
            <p:cNvSpPr>
              <a:spLocks noChangeArrowheads="1"/>
            </p:cNvSpPr>
            <p:nvPr/>
          </p:nvSpPr>
          <p:spPr bwMode="auto">
            <a:xfrm>
              <a:off x="2482" y="3521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22629" name="Rectangle 71"/>
            <p:cNvSpPr>
              <a:spLocks noChangeArrowheads="1"/>
            </p:cNvSpPr>
            <p:nvPr/>
          </p:nvSpPr>
          <p:spPr bwMode="auto">
            <a:xfrm>
              <a:off x="2299" y="3512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2630" name="Rectangle 72"/>
            <p:cNvSpPr>
              <a:spLocks noChangeArrowheads="1"/>
            </p:cNvSpPr>
            <p:nvPr/>
          </p:nvSpPr>
          <p:spPr bwMode="auto">
            <a:xfrm>
              <a:off x="3678" y="3521"/>
              <a:ext cx="16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</a:rPr>
                <a:t>15</a:t>
              </a:r>
            </a:p>
          </p:txBody>
        </p:sp>
        <p:sp>
          <p:nvSpPr>
            <p:cNvPr id="22631" name="Rectangle 73"/>
            <p:cNvSpPr>
              <a:spLocks noChangeArrowheads="1"/>
            </p:cNvSpPr>
            <p:nvPr/>
          </p:nvSpPr>
          <p:spPr bwMode="auto">
            <a:xfrm>
              <a:off x="2664" y="3521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</a:rPr>
                <a:t>9</a:t>
              </a:r>
            </a:p>
          </p:txBody>
        </p:sp>
      </p:grpSp>
      <p:graphicFrame>
        <p:nvGraphicFramePr>
          <p:cNvPr id="45132" name="Object 76"/>
          <p:cNvGraphicFramePr>
            <a:graphicFrameLocks noChangeAspect="1"/>
          </p:cNvGraphicFramePr>
          <p:nvPr/>
        </p:nvGraphicFramePr>
        <p:xfrm>
          <a:off x="2051050" y="3343275"/>
          <a:ext cx="13843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2" name="公式" r:id="rId15" imgW="476293" imgH="381234" progId="Equation.3">
                  <p:embed/>
                </p:oleObj>
              </mc:Choice>
              <mc:Fallback>
                <p:oleObj name="公式" r:id="rId15" imgW="476293" imgH="381234" progId="Equation.3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343275"/>
                        <a:ext cx="1384300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185" name="Group 129"/>
          <p:cNvGrpSpPr>
            <a:grpSpLocks/>
          </p:cNvGrpSpPr>
          <p:nvPr/>
        </p:nvGrpSpPr>
        <p:grpSpPr bwMode="auto">
          <a:xfrm>
            <a:off x="395288" y="4635500"/>
            <a:ext cx="8208962" cy="1673225"/>
            <a:chOff x="249" y="2987"/>
            <a:chExt cx="5171" cy="1054"/>
          </a:xfrm>
        </p:grpSpPr>
        <p:grpSp>
          <p:nvGrpSpPr>
            <p:cNvPr id="22538" name="Group 79"/>
            <p:cNvGrpSpPr>
              <a:grpSpLocks/>
            </p:cNvGrpSpPr>
            <p:nvPr/>
          </p:nvGrpSpPr>
          <p:grpSpPr bwMode="auto">
            <a:xfrm>
              <a:off x="590" y="3292"/>
              <a:ext cx="708" cy="546"/>
              <a:chOff x="726" y="2476"/>
              <a:chExt cx="708" cy="546"/>
            </a:xfrm>
          </p:grpSpPr>
          <p:sp>
            <p:nvSpPr>
              <p:cNvPr id="22586" name="Freeform 80"/>
              <p:cNvSpPr>
                <a:spLocks/>
              </p:cNvSpPr>
              <p:nvPr/>
            </p:nvSpPr>
            <p:spPr bwMode="auto">
              <a:xfrm>
                <a:off x="1074" y="2476"/>
                <a:ext cx="360" cy="539"/>
              </a:xfrm>
              <a:custGeom>
                <a:avLst/>
                <a:gdLst>
                  <a:gd name="T0" fmla="*/ 360 w 360"/>
                  <a:gd name="T1" fmla="*/ 539 h 539"/>
                  <a:gd name="T2" fmla="*/ 337 w 360"/>
                  <a:gd name="T3" fmla="*/ 472 h 539"/>
                  <a:gd name="T4" fmla="*/ 304 w 360"/>
                  <a:gd name="T5" fmla="*/ 393 h 539"/>
                  <a:gd name="T6" fmla="*/ 259 w 360"/>
                  <a:gd name="T7" fmla="*/ 303 h 539"/>
                  <a:gd name="T8" fmla="*/ 202 w 360"/>
                  <a:gd name="T9" fmla="*/ 213 h 539"/>
                  <a:gd name="T10" fmla="*/ 157 w 360"/>
                  <a:gd name="T11" fmla="*/ 135 h 539"/>
                  <a:gd name="T12" fmla="*/ 101 w 360"/>
                  <a:gd name="T13" fmla="*/ 67 h 539"/>
                  <a:gd name="T14" fmla="*/ 45 w 360"/>
                  <a:gd name="T15" fmla="*/ 22 h 539"/>
                  <a:gd name="T16" fmla="*/ 0 w 360"/>
                  <a:gd name="T17" fmla="*/ 0 h 5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0" h="539">
                    <a:moveTo>
                      <a:pt x="360" y="539"/>
                    </a:moveTo>
                    <a:lnTo>
                      <a:pt x="337" y="472"/>
                    </a:lnTo>
                    <a:lnTo>
                      <a:pt x="304" y="393"/>
                    </a:lnTo>
                    <a:lnTo>
                      <a:pt x="259" y="303"/>
                    </a:lnTo>
                    <a:lnTo>
                      <a:pt x="202" y="213"/>
                    </a:lnTo>
                    <a:lnTo>
                      <a:pt x="157" y="135"/>
                    </a:lnTo>
                    <a:lnTo>
                      <a:pt x="101" y="67"/>
                    </a:lnTo>
                    <a:lnTo>
                      <a:pt x="45" y="22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87" name="Freeform 81"/>
              <p:cNvSpPr>
                <a:spLocks/>
              </p:cNvSpPr>
              <p:nvPr/>
            </p:nvSpPr>
            <p:spPr bwMode="auto">
              <a:xfrm>
                <a:off x="726" y="2483"/>
                <a:ext cx="348" cy="539"/>
              </a:xfrm>
              <a:custGeom>
                <a:avLst/>
                <a:gdLst>
                  <a:gd name="T0" fmla="*/ 0 w 348"/>
                  <a:gd name="T1" fmla="*/ 539 h 539"/>
                  <a:gd name="T2" fmla="*/ 22 w 348"/>
                  <a:gd name="T3" fmla="*/ 472 h 539"/>
                  <a:gd name="T4" fmla="*/ 56 w 348"/>
                  <a:gd name="T5" fmla="*/ 393 h 539"/>
                  <a:gd name="T6" fmla="*/ 101 w 348"/>
                  <a:gd name="T7" fmla="*/ 303 h 539"/>
                  <a:gd name="T8" fmla="*/ 146 w 348"/>
                  <a:gd name="T9" fmla="*/ 213 h 539"/>
                  <a:gd name="T10" fmla="*/ 191 w 348"/>
                  <a:gd name="T11" fmla="*/ 135 h 539"/>
                  <a:gd name="T12" fmla="*/ 247 w 348"/>
                  <a:gd name="T13" fmla="*/ 67 h 539"/>
                  <a:gd name="T14" fmla="*/ 303 w 348"/>
                  <a:gd name="T15" fmla="*/ 22 h 539"/>
                  <a:gd name="T16" fmla="*/ 348 w 348"/>
                  <a:gd name="T17" fmla="*/ 0 h 5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48" h="539">
                    <a:moveTo>
                      <a:pt x="0" y="539"/>
                    </a:moveTo>
                    <a:lnTo>
                      <a:pt x="22" y="472"/>
                    </a:lnTo>
                    <a:lnTo>
                      <a:pt x="56" y="393"/>
                    </a:lnTo>
                    <a:lnTo>
                      <a:pt x="101" y="303"/>
                    </a:lnTo>
                    <a:lnTo>
                      <a:pt x="146" y="213"/>
                    </a:lnTo>
                    <a:lnTo>
                      <a:pt x="191" y="135"/>
                    </a:lnTo>
                    <a:lnTo>
                      <a:pt x="247" y="67"/>
                    </a:lnTo>
                    <a:lnTo>
                      <a:pt x="303" y="22"/>
                    </a:lnTo>
                    <a:lnTo>
                      <a:pt x="348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539" name="Group 82"/>
            <p:cNvGrpSpPr>
              <a:grpSpLocks/>
            </p:cNvGrpSpPr>
            <p:nvPr/>
          </p:nvGrpSpPr>
          <p:grpSpPr bwMode="auto">
            <a:xfrm>
              <a:off x="1298" y="3647"/>
              <a:ext cx="360" cy="191"/>
              <a:chOff x="1434" y="2831"/>
              <a:chExt cx="360" cy="191"/>
            </a:xfrm>
          </p:grpSpPr>
          <p:sp>
            <p:nvSpPr>
              <p:cNvPr id="22584" name="Freeform 83"/>
              <p:cNvSpPr>
                <a:spLocks/>
              </p:cNvSpPr>
              <p:nvPr/>
            </p:nvSpPr>
            <p:spPr bwMode="auto">
              <a:xfrm>
                <a:off x="1434" y="2831"/>
                <a:ext cx="180" cy="191"/>
              </a:xfrm>
              <a:custGeom>
                <a:avLst/>
                <a:gdLst>
                  <a:gd name="T0" fmla="*/ 0 w 180"/>
                  <a:gd name="T1" fmla="*/ 191 h 191"/>
                  <a:gd name="T2" fmla="*/ 22 w 180"/>
                  <a:gd name="T3" fmla="*/ 146 h 191"/>
                  <a:gd name="T4" fmla="*/ 56 w 180"/>
                  <a:gd name="T5" fmla="*/ 112 h 191"/>
                  <a:gd name="T6" fmla="*/ 90 w 180"/>
                  <a:gd name="T7" fmla="*/ 68 h 191"/>
                  <a:gd name="T8" fmla="*/ 124 w 180"/>
                  <a:gd name="T9" fmla="*/ 23 h 191"/>
                  <a:gd name="T10" fmla="*/ 157 w 180"/>
                  <a:gd name="T11" fmla="*/ 0 h 191"/>
                  <a:gd name="T12" fmla="*/ 18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0" y="191"/>
                    </a:moveTo>
                    <a:lnTo>
                      <a:pt x="22" y="146"/>
                    </a:lnTo>
                    <a:lnTo>
                      <a:pt x="56" y="112"/>
                    </a:lnTo>
                    <a:lnTo>
                      <a:pt x="90" y="68"/>
                    </a:lnTo>
                    <a:lnTo>
                      <a:pt x="124" y="23"/>
                    </a:lnTo>
                    <a:lnTo>
                      <a:pt x="157" y="0"/>
                    </a:lnTo>
                    <a:lnTo>
                      <a:pt x="18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85" name="Freeform 84"/>
              <p:cNvSpPr>
                <a:spLocks/>
              </p:cNvSpPr>
              <p:nvPr/>
            </p:nvSpPr>
            <p:spPr bwMode="auto">
              <a:xfrm>
                <a:off x="1614" y="2831"/>
                <a:ext cx="180" cy="191"/>
              </a:xfrm>
              <a:custGeom>
                <a:avLst/>
                <a:gdLst>
                  <a:gd name="T0" fmla="*/ 180 w 180"/>
                  <a:gd name="T1" fmla="*/ 191 h 191"/>
                  <a:gd name="T2" fmla="*/ 157 w 180"/>
                  <a:gd name="T3" fmla="*/ 146 h 191"/>
                  <a:gd name="T4" fmla="*/ 123 w 180"/>
                  <a:gd name="T5" fmla="*/ 112 h 191"/>
                  <a:gd name="T6" fmla="*/ 101 w 180"/>
                  <a:gd name="T7" fmla="*/ 68 h 191"/>
                  <a:gd name="T8" fmla="*/ 67 w 180"/>
                  <a:gd name="T9" fmla="*/ 34 h 191"/>
                  <a:gd name="T10" fmla="*/ 33 w 180"/>
                  <a:gd name="T11" fmla="*/ 0 h 191"/>
                  <a:gd name="T12" fmla="*/ 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180" y="191"/>
                    </a:moveTo>
                    <a:lnTo>
                      <a:pt x="157" y="146"/>
                    </a:lnTo>
                    <a:lnTo>
                      <a:pt x="123" y="112"/>
                    </a:lnTo>
                    <a:lnTo>
                      <a:pt x="101" y="68"/>
                    </a:lnTo>
                    <a:lnTo>
                      <a:pt x="67" y="34"/>
                    </a:lnTo>
                    <a:lnTo>
                      <a:pt x="33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540" name="Group 85"/>
            <p:cNvGrpSpPr>
              <a:grpSpLocks/>
            </p:cNvGrpSpPr>
            <p:nvPr/>
          </p:nvGrpSpPr>
          <p:grpSpPr bwMode="auto">
            <a:xfrm>
              <a:off x="1658" y="3706"/>
              <a:ext cx="359" cy="123"/>
              <a:chOff x="1794" y="2890"/>
              <a:chExt cx="359" cy="123"/>
            </a:xfrm>
          </p:grpSpPr>
          <p:sp>
            <p:nvSpPr>
              <p:cNvPr id="22582" name="Freeform 86"/>
              <p:cNvSpPr>
                <a:spLocks/>
              </p:cNvSpPr>
              <p:nvPr/>
            </p:nvSpPr>
            <p:spPr bwMode="auto">
              <a:xfrm>
                <a:off x="1973" y="2890"/>
                <a:ext cx="180" cy="123"/>
              </a:xfrm>
              <a:custGeom>
                <a:avLst/>
                <a:gdLst>
                  <a:gd name="T0" fmla="*/ 180 w 180"/>
                  <a:gd name="T1" fmla="*/ 123 h 123"/>
                  <a:gd name="T2" fmla="*/ 158 w 180"/>
                  <a:gd name="T3" fmla="*/ 101 h 123"/>
                  <a:gd name="T4" fmla="*/ 124 w 180"/>
                  <a:gd name="T5" fmla="*/ 78 h 123"/>
                  <a:gd name="T6" fmla="*/ 90 w 180"/>
                  <a:gd name="T7" fmla="*/ 44 h 123"/>
                  <a:gd name="T8" fmla="*/ 45 w 180"/>
                  <a:gd name="T9" fmla="*/ 22 h 123"/>
                  <a:gd name="T10" fmla="*/ 23 w 180"/>
                  <a:gd name="T11" fmla="*/ 11 h 123"/>
                  <a:gd name="T12" fmla="*/ 0 w 180"/>
                  <a:gd name="T13" fmla="*/ 0 h 1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23">
                    <a:moveTo>
                      <a:pt x="180" y="123"/>
                    </a:moveTo>
                    <a:lnTo>
                      <a:pt x="158" y="101"/>
                    </a:lnTo>
                    <a:lnTo>
                      <a:pt x="124" y="78"/>
                    </a:lnTo>
                    <a:lnTo>
                      <a:pt x="90" y="44"/>
                    </a:lnTo>
                    <a:lnTo>
                      <a:pt x="45" y="22"/>
                    </a:lnTo>
                    <a:lnTo>
                      <a:pt x="23" y="11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83" name="Freeform 87"/>
              <p:cNvSpPr>
                <a:spLocks/>
              </p:cNvSpPr>
              <p:nvPr/>
            </p:nvSpPr>
            <p:spPr bwMode="auto">
              <a:xfrm>
                <a:off x="1794" y="2890"/>
                <a:ext cx="179" cy="123"/>
              </a:xfrm>
              <a:custGeom>
                <a:avLst/>
                <a:gdLst>
                  <a:gd name="T0" fmla="*/ 0 w 179"/>
                  <a:gd name="T1" fmla="*/ 123 h 123"/>
                  <a:gd name="T2" fmla="*/ 11 w 179"/>
                  <a:gd name="T3" fmla="*/ 101 h 123"/>
                  <a:gd name="T4" fmla="*/ 45 w 179"/>
                  <a:gd name="T5" fmla="*/ 78 h 123"/>
                  <a:gd name="T6" fmla="*/ 90 w 179"/>
                  <a:gd name="T7" fmla="*/ 44 h 123"/>
                  <a:gd name="T8" fmla="*/ 123 w 179"/>
                  <a:gd name="T9" fmla="*/ 22 h 123"/>
                  <a:gd name="T10" fmla="*/ 157 w 179"/>
                  <a:gd name="T11" fmla="*/ 11 h 123"/>
                  <a:gd name="T12" fmla="*/ 179 w 179"/>
                  <a:gd name="T13" fmla="*/ 0 h 1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9" h="123">
                    <a:moveTo>
                      <a:pt x="0" y="123"/>
                    </a:moveTo>
                    <a:lnTo>
                      <a:pt x="11" y="101"/>
                    </a:lnTo>
                    <a:lnTo>
                      <a:pt x="45" y="78"/>
                    </a:lnTo>
                    <a:lnTo>
                      <a:pt x="90" y="44"/>
                    </a:lnTo>
                    <a:lnTo>
                      <a:pt x="123" y="22"/>
                    </a:lnTo>
                    <a:lnTo>
                      <a:pt x="157" y="11"/>
                    </a:lnTo>
                    <a:lnTo>
                      <a:pt x="179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541" name="Group 88"/>
            <p:cNvGrpSpPr>
              <a:grpSpLocks/>
            </p:cNvGrpSpPr>
            <p:nvPr/>
          </p:nvGrpSpPr>
          <p:grpSpPr bwMode="auto">
            <a:xfrm>
              <a:off x="2021" y="3648"/>
              <a:ext cx="360" cy="191"/>
              <a:chOff x="1434" y="2831"/>
              <a:chExt cx="360" cy="191"/>
            </a:xfrm>
          </p:grpSpPr>
          <p:sp>
            <p:nvSpPr>
              <p:cNvPr id="22580" name="Freeform 89"/>
              <p:cNvSpPr>
                <a:spLocks/>
              </p:cNvSpPr>
              <p:nvPr/>
            </p:nvSpPr>
            <p:spPr bwMode="auto">
              <a:xfrm>
                <a:off x="1434" y="2831"/>
                <a:ext cx="180" cy="191"/>
              </a:xfrm>
              <a:custGeom>
                <a:avLst/>
                <a:gdLst>
                  <a:gd name="T0" fmla="*/ 0 w 180"/>
                  <a:gd name="T1" fmla="*/ 191 h 191"/>
                  <a:gd name="T2" fmla="*/ 22 w 180"/>
                  <a:gd name="T3" fmla="*/ 146 h 191"/>
                  <a:gd name="T4" fmla="*/ 56 w 180"/>
                  <a:gd name="T5" fmla="*/ 112 h 191"/>
                  <a:gd name="T6" fmla="*/ 90 w 180"/>
                  <a:gd name="T7" fmla="*/ 68 h 191"/>
                  <a:gd name="T8" fmla="*/ 124 w 180"/>
                  <a:gd name="T9" fmla="*/ 23 h 191"/>
                  <a:gd name="T10" fmla="*/ 157 w 180"/>
                  <a:gd name="T11" fmla="*/ 0 h 191"/>
                  <a:gd name="T12" fmla="*/ 18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0" y="191"/>
                    </a:moveTo>
                    <a:lnTo>
                      <a:pt x="22" y="146"/>
                    </a:lnTo>
                    <a:lnTo>
                      <a:pt x="56" y="112"/>
                    </a:lnTo>
                    <a:lnTo>
                      <a:pt x="90" y="68"/>
                    </a:lnTo>
                    <a:lnTo>
                      <a:pt x="124" y="23"/>
                    </a:lnTo>
                    <a:lnTo>
                      <a:pt x="157" y="0"/>
                    </a:lnTo>
                    <a:lnTo>
                      <a:pt x="18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81" name="Freeform 90"/>
              <p:cNvSpPr>
                <a:spLocks/>
              </p:cNvSpPr>
              <p:nvPr/>
            </p:nvSpPr>
            <p:spPr bwMode="auto">
              <a:xfrm>
                <a:off x="1614" y="2831"/>
                <a:ext cx="180" cy="191"/>
              </a:xfrm>
              <a:custGeom>
                <a:avLst/>
                <a:gdLst>
                  <a:gd name="T0" fmla="*/ 180 w 180"/>
                  <a:gd name="T1" fmla="*/ 191 h 191"/>
                  <a:gd name="T2" fmla="*/ 157 w 180"/>
                  <a:gd name="T3" fmla="*/ 146 h 191"/>
                  <a:gd name="T4" fmla="*/ 123 w 180"/>
                  <a:gd name="T5" fmla="*/ 112 h 191"/>
                  <a:gd name="T6" fmla="*/ 101 w 180"/>
                  <a:gd name="T7" fmla="*/ 68 h 191"/>
                  <a:gd name="T8" fmla="*/ 67 w 180"/>
                  <a:gd name="T9" fmla="*/ 34 h 191"/>
                  <a:gd name="T10" fmla="*/ 33 w 180"/>
                  <a:gd name="T11" fmla="*/ 0 h 191"/>
                  <a:gd name="T12" fmla="*/ 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180" y="191"/>
                    </a:moveTo>
                    <a:lnTo>
                      <a:pt x="157" y="146"/>
                    </a:lnTo>
                    <a:lnTo>
                      <a:pt x="123" y="112"/>
                    </a:lnTo>
                    <a:lnTo>
                      <a:pt x="101" y="68"/>
                    </a:lnTo>
                    <a:lnTo>
                      <a:pt x="67" y="34"/>
                    </a:lnTo>
                    <a:lnTo>
                      <a:pt x="33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542" name="Group 91"/>
            <p:cNvGrpSpPr>
              <a:grpSpLocks/>
            </p:cNvGrpSpPr>
            <p:nvPr/>
          </p:nvGrpSpPr>
          <p:grpSpPr bwMode="auto">
            <a:xfrm>
              <a:off x="2390" y="3276"/>
              <a:ext cx="708" cy="546"/>
              <a:chOff x="726" y="2476"/>
              <a:chExt cx="708" cy="546"/>
            </a:xfrm>
          </p:grpSpPr>
          <p:sp>
            <p:nvSpPr>
              <p:cNvPr id="22578" name="Freeform 92"/>
              <p:cNvSpPr>
                <a:spLocks/>
              </p:cNvSpPr>
              <p:nvPr/>
            </p:nvSpPr>
            <p:spPr bwMode="auto">
              <a:xfrm>
                <a:off x="1074" y="2476"/>
                <a:ext cx="360" cy="539"/>
              </a:xfrm>
              <a:custGeom>
                <a:avLst/>
                <a:gdLst>
                  <a:gd name="T0" fmla="*/ 360 w 360"/>
                  <a:gd name="T1" fmla="*/ 539 h 539"/>
                  <a:gd name="T2" fmla="*/ 337 w 360"/>
                  <a:gd name="T3" fmla="*/ 472 h 539"/>
                  <a:gd name="T4" fmla="*/ 304 w 360"/>
                  <a:gd name="T5" fmla="*/ 393 h 539"/>
                  <a:gd name="T6" fmla="*/ 259 w 360"/>
                  <a:gd name="T7" fmla="*/ 303 h 539"/>
                  <a:gd name="T8" fmla="*/ 202 w 360"/>
                  <a:gd name="T9" fmla="*/ 213 h 539"/>
                  <a:gd name="T10" fmla="*/ 157 w 360"/>
                  <a:gd name="T11" fmla="*/ 135 h 539"/>
                  <a:gd name="T12" fmla="*/ 101 w 360"/>
                  <a:gd name="T13" fmla="*/ 67 h 539"/>
                  <a:gd name="T14" fmla="*/ 45 w 360"/>
                  <a:gd name="T15" fmla="*/ 22 h 539"/>
                  <a:gd name="T16" fmla="*/ 0 w 360"/>
                  <a:gd name="T17" fmla="*/ 0 h 5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0" h="539">
                    <a:moveTo>
                      <a:pt x="360" y="539"/>
                    </a:moveTo>
                    <a:lnTo>
                      <a:pt x="337" y="472"/>
                    </a:lnTo>
                    <a:lnTo>
                      <a:pt x="304" y="393"/>
                    </a:lnTo>
                    <a:lnTo>
                      <a:pt x="259" y="303"/>
                    </a:lnTo>
                    <a:lnTo>
                      <a:pt x="202" y="213"/>
                    </a:lnTo>
                    <a:lnTo>
                      <a:pt x="157" y="135"/>
                    </a:lnTo>
                    <a:lnTo>
                      <a:pt x="101" y="67"/>
                    </a:lnTo>
                    <a:lnTo>
                      <a:pt x="45" y="22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79" name="Freeform 93"/>
              <p:cNvSpPr>
                <a:spLocks/>
              </p:cNvSpPr>
              <p:nvPr/>
            </p:nvSpPr>
            <p:spPr bwMode="auto">
              <a:xfrm>
                <a:off x="726" y="2483"/>
                <a:ext cx="348" cy="539"/>
              </a:xfrm>
              <a:custGeom>
                <a:avLst/>
                <a:gdLst>
                  <a:gd name="T0" fmla="*/ 0 w 348"/>
                  <a:gd name="T1" fmla="*/ 539 h 539"/>
                  <a:gd name="T2" fmla="*/ 22 w 348"/>
                  <a:gd name="T3" fmla="*/ 472 h 539"/>
                  <a:gd name="T4" fmla="*/ 56 w 348"/>
                  <a:gd name="T5" fmla="*/ 393 h 539"/>
                  <a:gd name="T6" fmla="*/ 101 w 348"/>
                  <a:gd name="T7" fmla="*/ 303 h 539"/>
                  <a:gd name="T8" fmla="*/ 146 w 348"/>
                  <a:gd name="T9" fmla="*/ 213 h 539"/>
                  <a:gd name="T10" fmla="*/ 191 w 348"/>
                  <a:gd name="T11" fmla="*/ 135 h 539"/>
                  <a:gd name="T12" fmla="*/ 247 w 348"/>
                  <a:gd name="T13" fmla="*/ 67 h 539"/>
                  <a:gd name="T14" fmla="*/ 303 w 348"/>
                  <a:gd name="T15" fmla="*/ 22 h 539"/>
                  <a:gd name="T16" fmla="*/ 348 w 348"/>
                  <a:gd name="T17" fmla="*/ 0 h 5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48" h="539">
                    <a:moveTo>
                      <a:pt x="0" y="539"/>
                    </a:moveTo>
                    <a:lnTo>
                      <a:pt x="22" y="472"/>
                    </a:lnTo>
                    <a:lnTo>
                      <a:pt x="56" y="393"/>
                    </a:lnTo>
                    <a:lnTo>
                      <a:pt x="101" y="303"/>
                    </a:lnTo>
                    <a:lnTo>
                      <a:pt x="146" y="213"/>
                    </a:lnTo>
                    <a:lnTo>
                      <a:pt x="191" y="135"/>
                    </a:lnTo>
                    <a:lnTo>
                      <a:pt x="247" y="67"/>
                    </a:lnTo>
                    <a:lnTo>
                      <a:pt x="303" y="22"/>
                    </a:lnTo>
                    <a:lnTo>
                      <a:pt x="348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543" name="Group 94"/>
            <p:cNvGrpSpPr>
              <a:grpSpLocks/>
            </p:cNvGrpSpPr>
            <p:nvPr/>
          </p:nvGrpSpPr>
          <p:grpSpPr bwMode="auto">
            <a:xfrm>
              <a:off x="4205" y="3284"/>
              <a:ext cx="708" cy="546"/>
              <a:chOff x="726" y="2476"/>
              <a:chExt cx="708" cy="546"/>
            </a:xfrm>
          </p:grpSpPr>
          <p:sp>
            <p:nvSpPr>
              <p:cNvPr id="22576" name="Freeform 95"/>
              <p:cNvSpPr>
                <a:spLocks/>
              </p:cNvSpPr>
              <p:nvPr/>
            </p:nvSpPr>
            <p:spPr bwMode="auto">
              <a:xfrm>
                <a:off x="1074" y="2476"/>
                <a:ext cx="360" cy="539"/>
              </a:xfrm>
              <a:custGeom>
                <a:avLst/>
                <a:gdLst>
                  <a:gd name="T0" fmla="*/ 360 w 360"/>
                  <a:gd name="T1" fmla="*/ 539 h 539"/>
                  <a:gd name="T2" fmla="*/ 337 w 360"/>
                  <a:gd name="T3" fmla="*/ 472 h 539"/>
                  <a:gd name="T4" fmla="*/ 304 w 360"/>
                  <a:gd name="T5" fmla="*/ 393 h 539"/>
                  <a:gd name="T6" fmla="*/ 259 w 360"/>
                  <a:gd name="T7" fmla="*/ 303 h 539"/>
                  <a:gd name="T8" fmla="*/ 202 w 360"/>
                  <a:gd name="T9" fmla="*/ 213 h 539"/>
                  <a:gd name="T10" fmla="*/ 157 w 360"/>
                  <a:gd name="T11" fmla="*/ 135 h 539"/>
                  <a:gd name="T12" fmla="*/ 101 w 360"/>
                  <a:gd name="T13" fmla="*/ 67 h 539"/>
                  <a:gd name="T14" fmla="*/ 45 w 360"/>
                  <a:gd name="T15" fmla="*/ 22 h 539"/>
                  <a:gd name="T16" fmla="*/ 0 w 360"/>
                  <a:gd name="T17" fmla="*/ 0 h 5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0" h="539">
                    <a:moveTo>
                      <a:pt x="360" y="539"/>
                    </a:moveTo>
                    <a:lnTo>
                      <a:pt x="337" y="472"/>
                    </a:lnTo>
                    <a:lnTo>
                      <a:pt x="304" y="393"/>
                    </a:lnTo>
                    <a:lnTo>
                      <a:pt x="259" y="303"/>
                    </a:lnTo>
                    <a:lnTo>
                      <a:pt x="202" y="213"/>
                    </a:lnTo>
                    <a:lnTo>
                      <a:pt x="157" y="135"/>
                    </a:lnTo>
                    <a:lnTo>
                      <a:pt x="101" y="67"/>
                    </a:lnTo>
                    <a:lnTo>
                      <a:pt x="45" y="22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77" name="Freeform 96"/>
              <p:cNvSpPr>
                <a:spLocks/>
              </p:cNvSpPr>
              <p:nvPr/>
            </p:nvSpPr>
            <p:spPr bwMode="auto">
              <a:xfrm>
                <a:off x="726" y="2483"/>
                <a:ext cx="348" cy="539"/>
              </a:xfrm>
              <a:custGeom>
                <a:avLst/>
                <a:gdLst>
                  <a:gd name="T0" fmla="*/ 0 w 348"/>
                  <a:gd name="T1" fmla="*/ 539 h 539"/>
                  <a:gd name="T2" fmla="*/ 22 w 348"/>
                  <a:gd name="T3" fmla="*/ 472 h 539"/>
                  <a:gd name="T4" fmla="*/ 56 w 348"/>
                  <a:gd name="T5" fmla="*/ 393 h 539"/>
                  <a:gd name="T6" fmla="*/ 101 w 348"/>
                  <a:gd name="T7" fmla="*/ 303 h 539"/>
                  <a:gd name="T8" fmla="*/ 146 w 348"/>
                  <a:gd name="T9" fmla="*/ 213 h 539"/>
                  <a:gd name="T10" fmla="*/ 191 w 348"/>
                  <a:gd name="T11" fmla="*/ 135 h 539"/>
                  <a:gd name="T12" fmla="*/ 247 w 348"/>
                  <a:gd name="T13" fmla="*/ 67 h 539"/>
                  <a:gd name="T14" fmla="*/ 303 w 348"/>
                  <a:gd name="T15" fmla="*/ 22 h 539"/>
                  <a:gd name="T16" fmla="*/ 348 w 348"/>
                  <a:gd name="T17" fmla="*/ 0 h 5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48" h="539">
                    <a:moveTo>
                      <a:pt x="0" y="539"/>
                    </a:moveTo>
                    <a:lnTo>
                      <a:pt x="22" y="472"/>
                    </a:lnTo>
                    <a:lnTo>
                      <a:pt x="56" y="393"/>
                    </a:lnTo>
                    <a:lnTo>
                      <a:pt x="101" y="303"/>
                    </a:lnTo>
                    <a:lnTo>
                      <a:pt x="146" y="213"/>
                    </a:lnTo>
                    <a:lnTo>
                      <a:pt x="191" y="135"/>
                    </a:lnTo>
                    <a:lnTo>
                      <a:pt x="247" y="67"/>
                    </a:lnTo>
                    <a:lnTo>
                      <a:pt x="303" y="22"/>
                    </a:lnTo>
                    <a:lnTo>
                      <a:pt x="348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544" name="Group 97"/>
            <p:cNvGrpSpPr>
              <a:grpSpLocks/>
            </p:cNvGrpSpPr>
            <p:nvPr/>
          </p:nvGrpSpPr>
          <p:grpSpPr bwMode="auto">
            <a:xfrm>
              <a:off x="3098" y="3638"/>
              <a:ext cx="360" cy="191"/>
              <a:chOff x="1434" y="2831"/>
              <a:chExt cx="360" cy="191"/>
            </a:xfrm>
          </p:grpSpPr>
          <p:sp>
            <p:nvSpPr>
              <p:cNvPr id="22574" name="Freeform 98"/>
              <p:cNvSpPr>
                <a:spLocks/>
              </p:cNvSpPr>
              <p:nvPr/>
            </p:nvSpPr>
            <p:spPr bwMode="auto">
              <a:xfrm>
                <a:off x="1434" y="2831"/>
                <a:ext cx="180" cy="191"/>
              </a:xfrm>
              <a:custGeom>
                <a:avLst/>
                <a:gdLst>
                  <a:gd name="T0" fmla="*/ 0 w 180"/>
                  <a:gd name="T1" fmla="*/ 191 h 191"/>
                  <a:gd name="T2" fmla="*/ 22 w 180"/>
                  <a:gd name="T3" fmla="*/ 146 h 191"/>
                  <a:gd name="T4" fmla="*/ 56 w 180"/>
                  <a:gd name="T5" fmla="*/ 112 h 191"/>
                  <a:gd name="T6" fmla="*/ 90 w 180"/>
                  <a:gd name="T7" fmla="*/ 68 h 191"/>
                  <a:gd name="T8" fmla="*/ 124 w 180"/>
                  <a:gd name="T9" fmla="*/ 23 h 191"/>
                  <a:gd name="T10" fmla="*/ 157 w 180"/>
                  <a:gd name="T11" fmla="*/ 0 h 191"/>
                  <a:gd name="T12" fmla="*/ 18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0" y="191"/>
                    </a:moveTo>
                    <a:lnTo>
                      <a:pt x="22" y="146"/>
                    </a:lnTo>
                    <a:lnTo>
                      <a:pt x="56" y="112"/>
                    </a:lnTo>
                    <a:lnTo>
                      <a:pt x="90" y="68"/>
                    </a:lnTo>
                    <a:lnTo>
                      <a:pt x="124" y="23"/>
                    </a:lnTo>
                    <a:lnTo>
                      <a:pt x="157" y="0"/>
                    </a:lnTo>
                    <a:lnTo>
                      <a:pt x="18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75" name="Freeform 99"/>
              <p:cNvSpPr>
                <a:spLocks/>
              </p:cNvSpPr>
              <p:nvPr/>
            </p:nvSpPr>
            <p:spPr bwMode="auto">
              <a:xfrm>
                <a:off x="1614" y="2831"/>
                <a:ext cx="180" cy="191"/>
              </a:xfrm>
              <a:custGeom>
                <a:avLst/>
                <a:gdLst>
                  <a:gd name="T0" fmla="*/ 180 w 180"/>
                  <a:gd name="T1" fmla="*/ 191 h 191"/>
                  <a:gd name="T2" fmla="*/ 157 w 180"/>
                  <a:gd name="T3" fmla="*/ 146 h 191"/>
                  <a:gd name="T4" fmla="*/ 123 w 180"/>
                  <a:gd name="T5" fmla="*/ 112 h 191"/>
                  <a:gd name="T6" fmla="*/ 101 w 180"/>
                  <a:gd name="T7" fmla="*/ 68 h 191"/>
                  <a:gd name="T8" fmla="*/ 67 w 180"/>
                  <a:gd name="T9" fmla="*/ 34 h 191"/>
                  <a:gd name="T10" fmla="*/ 33 w 180"/>
                  <a:gd name="T11" fmla="*/ 0 h 191"/>
                  <a:gd name="T12" fmla="*/ 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180" y="191"/>
                    </a:moveTo>
                    <a:lnTo>
                      <a:pt x="157" y="146"/>
                    </a:lnTo>
                    <a:lnTo>
                      <a:pt x="123" y="112"/>
                    </a:lnTo>
                    <a:lnTo>
                      <a:pt x="101" y="68"/>
                    </a:lnTo>
                    <a:lnTo>
                      <a:pt x="67" y="34"/>
                    </a:lnTo>
                    <a:lnTo>
                      <a:pt x="33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545" name="Group 100"/>
            <p:cNvGrpSpPr>
              <a:grpSpLocks/>
            </p:cNvGrpSpPr>
            <p:nvPr/>
          </p:nvGrpSpPr>
          <p:grpSpPr bwMode="auto">
            <a:xfrm>
              <a:off x="3833" y="3638"/>
              <a:ext cx="360" cy="191"/>
              <a:chOff x="1434" y="2831"/>
              <a:chExt cx="360" cy="191"/>
            </a:xfrm>
          </p:grpSpPr>
          <p:sp>
            <p:nvSpPr>
              <p:cNvPr id="22572" name="Freeform 101"/>
              <p:cNvSpPr>
                <a:spLocks/>
              </p:cNvSpPr>
              <p:nvPr/>
            </p:nvSpPr>
            <p:spPr bwMode="auto">
              <a:xfrm>
                <a:off x="1434" y="2831"/>
                <a:ext cx="180" cy="191"/>
              </a:xfrm>
              <a:custGeom>
                <a:avLst/>
                <a:gdLst>
                  <a:gd name="T0" fmla="*/ 0 w 180"/>
                  <a:gd name="T1" fmla="*/ 191 h 191"/>
                  <a:gd name="T2" fmla="*/ 22 w 180"/>
                  <a:gd name="T3" fmla="*/ 146 h 191"/>
                  <a:gd name="T4" fmla="*/ 56 w 180"/>
                  <a:gd name="T5" fmla="*/ 112 h 191"/>
                  <a:gd name="T6" fmla="*/ 90 w 180"/>
                  <a:gd name="T7" fmla="*/ 68 h 191"/>
                  <a:gd name="T8" fmla="*/ 124 w 180"/>
                  <a:gd name="T9" fmla="*/ 23 h 191"/>
                  <a:gd name="T10" fmla="*/ 157 w 180"/>
                  <a:gd name="T11" fmla="*/ 0 h 191"/>
                  <a:gd name="T12" fmla="*/ 18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0" y="191"/>
                    </a:moveTo>
                    <a:lnTo>
                      <a:pt x="22" y="146"/>
                    </a:lnTo>
                    <a:lnTo>
                      <a:pt x="56" y="112"/>
                    </a:lnTo>
                    <a:lnTo>
                      <a:pt x="90" y="68"/>
                    </a:lnTo>
                    <a:lnTo>
                      <a:pt x="124" y="23"/>
                    </a:lnTo>
                    <a:lnTo>
                      <a:pt x="157" y="0"/>
                    </a:lnTo>
                    <a:lnTo>
                      <a:pt x="18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73" name="Freeform 102"/>
              <p:cNvSpPr>
                <a:spLocks/>
              </p:cNvSpPr>
              <p:nvPr/>
            </p:nvSpPr>
            <p:spPr bwMode="auto">
              <a:xfrm>
                <a:off x="1614" y="2831"/>
                <a:ext cx="180" cy="191"/>
              </a:xfrm>
              <a:custGeom>
                <a:avLst/>
                <a:gdLst>
                  <a:gd name="T0" fmla="*/ 180 w 180"/>
                  <a:gd name="T1" fmla="*/ 191 h 191"/>
                  <a:gd name="T2" fmla="*/ 157 w 180"/>
                  <a:gd name="T3" fmla="*/ 146 h 191"/>
                  <a:gd name="T4" fmla="*/ 123 w 180"/>
                  <a:gd name="T5" fmla="*/ 112 h 191"/>
                  <a:gd name="T6" fmla="*/ 101 w 180"/>
                  <a:gd name="T7" fmla="*/ 68 h 191"/>
                  <a:gd name="T8" fmla="*/ 67 w 180"/>
                  <a:gd name="T9" fmla="*/ 34 h 191"/>
                  <a:gd name="T10" fmla="*/ 33 w 180"/>
                  <a:gd name="T11" fmla="*/ 0 h 191"/>
                  <a:gd name="T12" fmla="*/ 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180" y="191"/>
                    </a:moveTo>
                    <a:lnTo>
                      <a:pt x="157" y="146"/>
                    </a:lnTo>
                    <a:lnTo>
                      <a:pt x="123" y="112"/>
                    </a:lnTo>
                    <a:lnTo>
                      <a:pt x="101" y="68"/>
                    </a:lnTo>
                    <a:lnTo>
                      <a:pt x="67" y="34"/>
                    </a:lnTo>
                    <a:lnTo>
                      <a:pt x="33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546" name="Group 103"/>
            <p:cNvGrpSpPr>
              <a:grpSpLocks/>
            </p:cNvGrpSpPr>
            <p:nvPr/>
          </p:nvGrpSpPr>
          <p:grpSpPr bwMode="auto">
            <a:xfrm>
              <a:off x="3465" y="3702"/>
              <a:ext cx="359" cy="123"/>
              <a:chOff x="1794" y="2890"/>
              <a:chExt cx="359" cy="123"/>
            </a:xfrm>
          </p:grpSpPr>
          <p:sp>
            <p:nvSpPr>
              <p:cNvPr id="22570" name="Freeform 104"/>
              <p:cNvSpPr>
                <a:spLocks/>
              </p:cNvSpPr>
              <p:nvPr/>
            </p:nvSpPr>
            <p:spPr bwMode="auto">
              <a:xfrm>
                <a:off x="1973" y="2890"/>
                <a:ext cx="180" cy="123"/>
              </a:xfrm>
              <a:custGeom>
                <a:avLst/>
                <a:gdLst>
                  <a:gd name="T0" fmla="*/ 180 w 180"/>
                  <a:gd name="T1" fmla="*/ 123 h 123"/>
                  <a:gd name="T2" fmla="*/ 158 w 180"/>
                  <a:gd name="T3" fmla="*/ 101 h 123"/>
                  <a:gd name="T4" fmla="*/ 124 w 180"/>
                  <a:gd name="T5" fmla="*/ 78 h 123"/>
                  <a:gd name="T6" fmla="*/ 90 w 180"/>
                  <a:gd name="T7" fmla="*/ 44 h 123"/>
                  <a:gd name="T8" fmla="*/ 45 w 180"/>
                  <a:gd name="T9" fmla="*/ 22 h 123"/>
                  <a:gd name="T10" fmla="*/ 23 w 180"/>
                  <a:gd name="T11" fmla="*/ 11 h 123"/>
                  <a:gd name="T12" fmla="*/ 0 w 180"/>
                  <a:gd name="T13" fmla="*/ 0 h 1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23">
                    <a:moveTo>
                      <a:pt x="180" y="123"/>
                    </a:moveTo>
                    <a:lnTo>
                      <a:pt x="158" y="101"/>
                    </a:lnTo>
                    <a:lnTo>
                      <a:pt x="124" y="78"/>
                    </a:lnTo>
                    <a:lnTo>
                      <a:pt x="90" y="44"/>
                    </a:lnTo>
                    <a:lnTo>
                      <a:pt x="45" y="22"/>
                    </a:lnTo>
                    <a:lnTo>
                      <a:pt x="23" y="11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71" name="Freeform 105"/>
              <p:cNvSpPr>
                <a:spLocks/>
              </p:cNvSpPr>
              <p:nvPr/>
            </p:nvSpPr>
            <p:spPr bwMode="auto">
              <a:xfrm>
                <a:off x="1794" y="2890"/>
                <a:ext cx="179" cy="123"/>
              </a:xfrm>
              <a:custGeom>
                <a:avLst/>
                <a:gdLst>
                  <a:gd name="T0" fmla="*/ 0 w 179"/>
                  <a:gd name="T1" fmla="*/ 123 h 123"/>
                  <a:gd name="T2" fmla="*/ 11 w 179"/>
                  <a:gd name="T3" fmla="*/ 101 h 123"/>
                  <a:gd name="T4" fmla="*/ 45 w 179"/>
                  <a:gd name="T5" fmla="*/ 78 h 123"/>
                  <a:gd name="T6" fmla="*/ 90 w 179"/>
                  <a:gd name="T7" fmla="*/ 44 h 123"/>
                  <a:gd name="T8" fmla="*/ 123 w 179"/>
                  <a:gd name="T9" fmla="*/ 22 h 123"/>
                  <a:gd name="T10" fmla="*/ 157 w 179"/>
                  <a:gd name="T11" fmla="*/ 11 h 123"/>
                  <a:gd name="T12" fmla="*/ 179 w 179"/>
                  <a:gd name="T13" fmla="*/ 0 h 1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9" h="123">
                    <a:moveTo>
                      <a:pt x="0" y="123"/>
                    </a:moveTo>
                    <a:lnTo>
                      <a:pt x="11" y="101"/>
                    </a:lnTo>
                    <a:lnTo>
                      <a:pt x="45" y="78"/>
                    </a:lnTo>
                    <a:lnTo>
                      <a:pt x="90" y="44"/>
                    </a:lnTo>
                    <a:lnTo>
                      <a:pt x="123" y="22"/>
                    </a:lnTo>
                    <a:lnTo>
                      <a:pt x="157" y="11"/>
                    </a:lnTo>
                    <a:lnTo>
                      <a:pt x="179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547" name="Line 106"/>
            <p:cNvSpPr>
              <a:spLocks noChangeShapeType="1"/>
            </p:cNvSpPr>
            <p:nvPr/>
          </p:nvSpPr>
          <p:spPr bwMode="auto">
            <a:xfrm>
              <a:off x="249" y="3838"/>
              <a:ext cx="51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8" name="Line 107"/>
            <p:cNvSpPr>
              <a:spLocks noChangeShapeType="1"/>
            </p:cNvSpPr>
            <p:nvPr/>
          </p:nvSpPr>
          <p:spPr bwMode="auto">
            <a:xfrm flipV="1">
              <a:off x="939" y="3022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9" name="Rectangle 108"/>
            <p:cNvSpPr>
              <a:spLocks noChangeArrowheads="1"/>
            </p:cNvSpPr>
            <p:nvPr/>
          </p:nvSpPr>
          <p:spPr bwMode="auto">
            <a:xfrm>
              <a:off x="1777" y="3793"/>
              <a:ext cx="10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0">
                  <a:solidFill>
                    <a:schemeClr val="bg1"/>
                  </a:solidFill>
                  <a:latin typeface="Symbol" panose="05050102010706020507" pitchFamily="18" charset="2"/>
                </a:rPr>
                <a:t>p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22550" name="Rectangle 109"/>
            <p:cNvSpPr>
              <a:spLocks noChangeArrowheads="1"/>
            </p:cNvSpPr>
            <p:nvPr/>
          </p:nvSpPr>
          <p:spPr bwMode="auto">
            <a:xfrm>
              <a:off x="2624" y="3802"/>
              <a:ext cx="20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0">
                  <a:solidFill>
                    <a:schemeClr val="bg1"/>
                  </a:solidFill>
                  <a:latin typeface="Symbol" panose="05050102010706020507" pitchFamily="18" charset="2"/>
                </a:rPr>
                <a:t>2p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22551" name="Rectangle 110"/>
            <p:cNvSpPr>
              <a:spLocks noChangeArrowheads="1"/>
            </p:cNvSpPr>
            <p:nvPr/>
          </p:nvSpPr>
          <p:spPr bwMode="auto">
            <a:xfrm>
              <a:off x="3541" y="3811"/>
              <a:ext cx="20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0">
                  <a:solidFill>
                    <a:schemeClr val="bg1"/>
                  </a:solidFill>
                  <a:latin typeface="Symbol" panose="05050102010706020507" pitchFamily="18" charset="2"/>
                </a:rPr>
                <a:t>3p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22552" name="Rectangle 111"/>
            <p:cNvSpPr>
              <a:spLocks noChangeArrowheads="1"/>
            </p:cNvSpPr>
            <p:nvPr/>
          </p:nvSpPr>
          <p:spPr bwMode="auto">
            <a:xfrm>
              <a:off x="4448" y="3793"/>
              <a:ext cx="20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0">
                  <a:solidFill>
                    <a:schemeClr val="bg1"/>
                  </a:solidFill>
                  <a:latin typeface="Symbol" panose="05050102010706020507" pitchFamily="18" charset="2"/>
                </a:rPr>
                <a:t>4p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22553" name="Rectangle 112"/>
            <p:cNvSpPr>
              <a:spLocks noChangeArrowheads="1"/>
            </p:cNvSpPr>
            <p:nvPr/>
          </p:nvSpPr>
          <p:spPr bwMode="auto">
            <a:xfrm>
              <a:off x="888" y="3811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0">
                  <a:solidFill>
                    <a:schemeClr val="bg1"/>
                  </a:solidFill>
                  <a:latin typeface="Times" panose="02020603050405020304" pitchFamily="18" charset="0"/>
                </a:rPr>
                <a:t>0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22554" name="Line 113"/>
            <p:cNvSpPr>
              <a:spLocks noChangeShapeType="1"/>
            </p:cNvSpPr>
            <p:nvPr/>
          </p:nvSpPr>
          <p:spPr bwMode="auto">
            <a:xfrm>
              <a:off x="1111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5" name="Line 114"/>
            <p:cNvSpPr>
              <a:spLocks noChangeShapeType="1"/>
            </p:cNvSpPr>
            <p:nvPr/>
          </p:nvSpPr>
          <p:spPr bwMode="auto">
            <a:xfrm>
              <a:off x="1492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6" name="Line 115"/>
            <p:cNvSpPr>
              <a:spLocks noChangeShapeType="1"/>
            </p:cNvSpPr>
            <p:nvPr/>
          </p:nvSpPr>
          <p:spPr bwMode="auto">
            <a:xfrm>
              <a:off x="1837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7" name="Line 116"/>
            <p:cNvSpPr>
              <a:spLocks noChangeShapeType="1"/>
            </p:cNvSpPr>
            <p:nvPr/>
          </p:nvSpPr>
          <p:spPr bwMode="auto">
            <a:xfrm>
              <a:off x="2200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8" name="Line 117"/>
            <p:cNvSpPr>
              <a:spLocks noChangeShapeType="1"/>
            </p:cNvSpPr>
            <p:nvPr/>
          </p:nvSpPr>
          <p:spPr bwMode="auto">
            <a:xfrm>
              <a:off x="766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9" name="Line 118"/>
            <p:cNvSpPr>
              <a:spLocks noChangeShapeType="1"/>
            </p:cNvSpPr>
            <p:nvPr/>
          </p:nvSpPr>
          <p:spPr bwMode="auto">
            <a:xfrm>
              <a:off x="2735" y="3784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0" name="Line 119"/>
            <p:cNvSpPr>
              <a:spLocks noChangeShapeType="1"/>
            </p:cNvSpPr>
            <p:nvPr/>
          </p:nvSpPr>
          <p:spPr bwMode="auto">
            <a:xfrm>
              <a:off x="2907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1" name="Line 120"/>
            <p:cNvSpPr>
              <a:spLocks noChangeShapeType="1"/>
            </p:cNvSpPr>
            <p:nvPr/>
          </p:nvSpPr>
          <p:spPr bwMode="auto">
            <a:xfrm>
              <a:off x="2554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2" name="Line 121"/>
            <p:cNvSpPr>
              <a:spLocks noChangeShapeType="1"/>
            </p:cNvSpPr>
            <p:nvPr/>
          </p:nvSpPr>
          <p:spPr bwMode="auto">
            <a:xfrm>
              <a:off x="3633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3" name="Line 122"/>
            <p:cNvSpPr>
              <a:spLocks noChangeShapeType="1"/>
            </p:cNvSpPr>
            <p:nvPr/>
          </p:nvSpPr>
          <p:spPr bwMode="auto">
            <a:xfrm>
              <a:off x="3279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4" name="Line 123"/>
            <p:cNvSpPr>
              <a:spLocks noChangeShapeType="1"/>
            </p:cNvSpPr>
            <p:nvPr/>
          </p:nvSpPr>
          <p:spPr bwMode="auto">
            <a:xfrm>
              <a:off x="4014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5" name="Line 124"/>
            <p:cNvSpPr>
              <a:spLocks noChangeShapeType="1"/>
            </p:cNvSpPr>
            <p:nvPr/>
          </p:nvSpPr>
          <p:spPr bwMode="auto">
            <a:xfrm>
              <a:off x="4558" y="3784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6" name="Line 125"/>
            <p:cNvSpPr>
              <a:spLocks noChangeShapeType="1"/>
            </p:cNvSpPr>
            <p:nvPr/>
          </p:nvSpPr>
          <p:spPr bwMode="auto">
            <a:xfrm>
              <a:off x="4395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7" name="Line 126"/>
            <p:cNvSpPr>
              <a:spLocks noChangeShapeType="1"/>
            </p:cNvSpPr>
            <p:nvPr/>
          </p:nvSpPr>
          <p:spPr bwMode="auto">
            <a:xfrm>
              <a:off x="4731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8" name="Rectangle 127"/>
            <p:cNvSpPr>
              <a:spLocks noChangeArrowheads="1"/>
            </p:cNvSpPr>
            <p:nvPr/>
          </p:nvSpPr>
          <p:spPr bwMode="auto">
            <a:xfrm>
              <a:off x="5125" y="3793"/>
              <a:ext cx="13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0" i="1">
                  <a:solidFill>
                    <a:schemeClr val="bg1"/>
                  </a:solidFill>
                  <a:latin typeface="Symbol" panose="05050102010706020507" pitchFamily="18" charset="2"/>
                </a:rPr>
                <a:t>w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graphicFrame>
          <p:nvGraphicFramePr>
            <p:cNvPr id="22569" name="Object 128"/>
            <p:cNvGraphicFramePr>
              <a:graphicFrameLocks/>
            </p:cNvGraphicFramePr>
            <p:nvPr/>
          </p:nvGraphicFramePr>
          <p:xfrm>
            <a:off x="1046" y="2987"/>
            <a:ext cx="655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473" name="公式" r:id="rId17" imgW="476293" imgH="228834" progId="Equation.3">
                    <p:embed/>
                  </p:oleObj>
                </mc:Choice>
                <mc:Fallback>
                  <p:oleObj name="公式" r:id="rId17" imgW="476293" imgH="228834" progId="Equation.3">
                    <p:embed/>
                    <p:pic>
                      <p:nvPicPr>
                        <p:cNvPr id="0" name="Object 12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6" y="2987"/>
                          <a:ext cx="655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5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5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5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5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527" name="Group 207"/>
          <p:cNvGrpSpPr>
            <a:grpSpLocks/>
          </p:cNvGrpSpPr>
          <p:nvPr/>
        </p:nvGrpSpPr>
        <p:grpSpPr bwMode="auto">
          <a:xfrm>
            <a:off x="395288" y="4652963"/>
            <a:ext cx="8551861" cy="1203325"/>
            <a:chOff x="249" y="2931"/>
            <a:chExt cx="5387" cy="758"/>
          </a:xfrm>
        </p:grpSpPr>
        <p:sp>
          <p:nvSpPr>
            <p:cNvPr id="23647" name="Text Box 104"/>
            <p:cNvSpPr txBox="1">
              <a:spLocks noChangeArrowheads="1"/>
            </p:cNvSpPr>
            <p:nvPr/>
          </p:nvSpPr>
          <p:spPr bwMode="auto">
            <a:xfrm>
              <a:off x="249" y="2931"/>
              <a:ext cx="5262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表明：周期序列    的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DFS</a:t>
              </a:r>
              <a:r>
                <a: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  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等于其主值序列    的离散时间傅里叶变换       的等间隔采样 </a:t>
              </a:r>
            </a:p>
          </p:txBody>
        </p:sp>
        <p:graphicFrame>
          <p:nvGraphicFramePr>
            <p:cNvPr id="23648" name="Object 10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18575964"/>
                </p:ext>
              </p:extLst>
            </p:nvPr>
          </p:nvGraphicFramePr>
          <p:xfrm>
            <a:off x="1873" y="3004"/>
            <a:ext cx="501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212" name="公式" r:id="rId3" imgW="285588" imgH="152400" progId="Equation.3">
                    <p:embed/>
                  </p:oleObj>
                </mc:Choice>
                <mc:Fallback>
                  <p:oleObj name="公式" r:id="rId3" imgW="285588" imgH="152400" progId="Equation.3">
                    <p:embed/>
                    <p:pic>
                      <p:nvPicPr>
                        <p:cNvPr id="0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3" y="3004"/>
                          <a:ext cx="501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649" name="Object 10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4819939"/>
                </p:ext>
              </p:extLst>
            </p:nvPr>
          </p:nvGraphicFramePr>
          <p:xfrm>
            <a:off x="3018" y="2958"/>
            <a:ext cx="551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213" name="公式" r:id="rId5" imgW="323635" imgH="190383" progId="Equation.3">
                    <p:embed/>
                  </p:oleObj>
                </mc:Choice>
                <mc:Fallback>
                  <p:oleObj name="公式" r:id="rId5" imgW="323635" imgH="190383" progId="Equation.3">
                    <p:embed/>
                    <p:pic>
                      <p:nvPicPr>
                        <p:cNvPr id="0" name="Object 1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8" y="2958"/>
                          <a:ext cx="551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650" name="Object 10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33615930"/>
                </p:ext>
              </p:extLst>
            </p:nvPr>
          </p:nvGraphicFramePr>
          <p:xfrm>
            <a:off x="5101" y="2968"/>
            <a:ext cx="535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214" name="公式" r:id="rId7" imgW="266799" imgH="152400" progId="Equation.3">
                    <p:embed/>
                  </p:oleObj>
                </mc:Choice>
                <mc:Fallback>
                  <p:oleObj name="公式" r:id="rId7" imgW="266799" imgH="152400" progId="Equation.3">
                    <p:embed/>
                    <p:pic>
                      <p:nvPicPr>
                        <p:cNvPr id="0" name="Object 1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1" y="2968"/>
                          <a:ext cx="535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651" name="Object 10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190724"/>
                </p:ext>
              </p:extLst>
            </p:nvPr>
          </p:nvGraphicFramePr>
          <p:xfrm>
            <a:off x="2598" y="3321"/>
            <a:ext cx="725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215" name="公式" r:id="rId9" imgW="447640" imgH="181004" progId="Equation.3">
                    <p:embed/>
                  </p:oleObj>
                </mc:Choice>
                <mc:Fallback>
                  <p:oleObj name="公式" r:id="rId9" imgW="447640" imgH="181004" progId="Equation.3">
                    <p:embed/>
                    <p:pic>
                      <p:nvPicPr>
                        <p:cNvPr id="0" name="Object 1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8" y="3321"/>
                          <a:ext cx="725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4429" name="Group 109"/>
          <p:cNvGrpSpPr>
            <a:grpSpLocks/>
          </p:cNvGrpSpPr>
          <p:nvPr/>
        </p:nvGrpSpPr>
        <p:grpSpPr bwMode="auto">
          <a:xfrm>
            <a:off x="468313" y="2276475"/>
            <a:ext cx="8208962" cy="2293938"/>
            <a:chOff x="385" y="2484"/>
            <a:chExt cx="5171" cy="1445"/>
          </a:xfrm>
        </p:grpSpPr>
        <p:sp>
          <p:nvSpPr>
            <p:cNvPr id="23565" name="Rectangle 110"/>
            <p:cNvSpPr>
              <a:spLocks noChangeArrowheads="1"/>
            </p:cNvSpPr>
            <p:nvPr/>
          </p:nvSpPr>
          <p:spPr bwMode="auto">
            <a:xfrm>
              <a:off x="930" y="2792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0">
                  <a:solidFill>
                    <a:schemeClr val="bg1"/>
                  </a:solidFill>
                </a:rPr>
                <a:t>5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grpSp>
          <p:nvGrpSpPr>
            <p:cNvPr id="23566" name="Group 111"/>
            <p:cNvGrpSpPr>
              <a:grpSpLocks/>
            </p:cNvGrpSpPr>
            <p:nvPr/>
          </p:nvGrpSpPr>
          <p:grpSpPr bwMode="auto">
            <a:xfrm>
              <a:off x="385" y="2484"/>
              <a:ext cx="5171" cy="1246"/>
              <a:chOff x="521" y="2160"/>
              <a:chExt cx="5171" cy="1246"/>
            </a:xfrm>
          </p:grpSpPr>
          <p:grpSp>
            <p:nvGrpSpPr>
              <p:cNvPr id="23597" name="Group 112"/>
              <p:cNvGrpSpPr>
                <a:grpSpLocks/>
              </p:cNvGrpSpPr>
              <p:nvPr/>
            </p:nvGrpSpPr>
            <p:grpSpPr bwMode="auto">
              <a:xfrm>
                <a:off x="862" y="2657"/>
                <a:ext cx="708" cy="546"/>
                <a:chOff x="726" y="2476"/>
                <a:chExt cx="708" cy="546"/>
              </a:xfrm>
            </p:grpSpPr>
            <p:sp>
              <p:nvSpPr>
                <p:cNvPr id="23645" name="Freeform 113"/>
                <p:cNvSpPr>
                  <a:spLocks/>
                </p:cNvSpPr>
                <p:nvPr/>
              </p:nvSpPr>
              <p:spPr bwMode="auto">
                <a:xfrm>
                  <a:off x="1074" y="2476"/>
                  <a:ext cx="360" cy="539"/>
                </a:xfrm>
                <a:custGeom>
                  <a:avLst/>
                  <a:gdLst>
                    <a:gd name="T0" fmla="*/ 360 w 360"/>
                    <a:gd name="T1" fmla="*/ 539 h 539"/>
                    <a:gd name="T2" fmla="*/ 337 w 360"/>
                    <a:gd name="T3" fmla="*/ 472 h 539"/>
                    <a:gd name="T4" fmla="*/ 304 w 360"/>
                    <a:gd name="T5" fmla="*/ 393 h 539"/>
                    <a:gd name="T6" fmla="*/ 259 w 360"/>
                    <a:gd name="T7" fmla="*/ 303 h 539"/>
                    <a:gd name="T8" fmla="*/ 202 w 360"/>
                    <a:gd name="T9" fmla="*/ 213 h 539"/>
                    <a:gd name="T10" fmla="*/ 157 w 360"/>
                    <a:gd name="T11" fmla="*/ 135 h 539"/>
                    <a:gd name="T12" fmla="*/ 101 w 360"/>
                    <a:gd name="T13" fmla="*/ 67 h 539"/>
                    <a:gd name="T14" fmla="*/ 45 w 360"/>
                    <a:gd name="T15" fmla="*/ 22 h 539"/>
                    <a:gd name="T16" fmla="*/ 0 w 360"/>
                    <a:gd name="T17" fmla="*/ 0 h 53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60" h="539">
                      <a:moveTo>
                        <a:pt x="360" y="539"/>
                      </a:moveTo>
                      <a:lnTo>
                        <a:pt x="337" y="472"/>
                      </a:lnTo>
                      <a:lnTo>
                        <a:pt x="304" y="393"/>
                      </a:lnTo>
                      <a:lnTo>
                        <a:pt x="259" y="303"/>
                      </a:lnTo>
                      <a:lnTo>
                        <a:pt x="202" y="213"/>
                      </a:lnTo>
                      <a:lnTo>
                        <a:pt x="157" y="135"/>
                      </a:lnTo>
                      <a:lnTo>
                        <a:pt x="101" y="67"/>
                      </a:lnTo>
                      <a:lnTo>
                        <a:pt x="45" y="2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7463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646" name="Freeform 114"/>
                <p:cNvSpPr>
                  <a:spLocks/>
                </p:cNvSpPr>
                <p:nvPr/>
              </p:nvSpPr>
              <p:spPr bwMode="auto">
                <a:xfrm>
                  <a:off x="726" y="2483"/>
                  <a:ext cx="348" cy="539"/>
                </a:xfrm>
                <a:custGeom>
                  <a:avLst/>
                  <a:gdLst>
                    <a:gd name="T0" fmla="*/ 0 w 348"/>
                    <a:gd name="T1" fmla="*/ 539 h 539"/>
                    <a:gd name="T2" fmla="*/ 22 w 348"/>
                    <a:gd name="T3" fmla="*/ 472 h 539"/>
                    <a:gd name="T4" fmla="*/ 56 w 348"/>
                    <a:gd name="T5" fmla="*/ 393 h 539"/>
                    <a:gd name="T6" fmla="*/ 101 w 348"/>
                    <a:gd name="T7" fmla="*/ 303 h 539"/>
                    <a:gd name="T8" fmla="*/ 146 w 348"/>
                    <a:gd name="T9" fmla="*/ 213 h 539"/>
                    <a:gd name="T10" fmla="*/ 191 w 348"/>
                    <a:gd name="T11" fmla="*/ 135 h 539"/>
                    <a:gd name="T12" fmla="*/ 247 w 348"/>
                    <a:gd name="T13" fmla="*/ 67 h 539"/>
                    <a:gd name="T14" fmla="*/ 303 w 348"/>
                    <a:gd name="T15" fmla="*/ 22 h 539"/>
                    <a:gd name="T16" fmla="*/ 348 w 348"/>
                    <a:gd name="T17" fmla="*/ 0 h 53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48" h="539">
                      <a:moveTo>
                        <a:pt x="0" y="539"/>
                      </a:moveTo>
                      <a:lnTo>
                        <a:pt x="22" y="472"/>
                      </a:lnTo>
                      <a:lnTo>
                        <a:pt x="56" y="393"/>
                      </a:lnTo>
                      <a:lnTo>
                        <a:pt x="101" y="303"/>
                      </a:lnTo>
                      <a:lnTo>
                        <a:pt x="146" y="213"/>
                      </a:lnTo>
                      <a:lnTo>
                        <a:pt x="191" y="135"/>
                      </a:lnTo>
                      <a:lnTo>
                        <a:pt x="247" y="67"/>
                      </a:lnTo>
                      <a:lnTo>
                        <a:pt x="303" y="22"/>
                      </a:lnTo>
                      <a:lnTo>
                        <a:pt x="348" y="0"/>
                      </a:lnTo>
                    </a:path>
                  </a:pathLst>
                </a:custGeom>
                <a:noFill/>
                <a:ln w="17463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598" name="Group 115"/>
              <p:cNvGrpSpPr>
                <a:grpSpLocks/>
              </p:cNvGrpSpPr>
              <p:nvPr/>
            </p:nvGrpSpPr>
            <p:grpSpPr bwMode="auto">
              <a:xfrm>
                <a:off x="1570" y="3012"/>
                <a:ext cx="360" cy="191"/>
                <a:chOff x="1434" y="2831"/>
                <a:chExt cx="360" cy="191"/>
              </a:xfrm>
            </p:grpSpPr>
            <p:sp>
              <p:nvSpPr>
                <p:cNvPr id="23643" name="Freeform 116"/>
                <p:cNvSpPr>
                  <a:spLocks/>
                </p:cNvSpPr>
                <p:nvPr/>
              </p:nvSpPr>
              <p:spPr bwMode="auto">
                <a:xfrm>
                  <a:off x="1434" y="2831"/>
                  <a:ext cx="180" cy="191"/>
                </a:xfrm>
                <a:custGeom>
                  <a:avLst/>
                  <a:gdLst>
                    <a:gd name="T0" fmla="*/ 0 w 180"/>
                    <a:gd name="T1" fmla="*/ 191 h 191"/>
                    <a:gd name="T2" fmla="*/ 22 w 180"/>
                    <a:gd name="T3" fmla="*/ 146 h 191"/>
                    <a:gd name="T4" fmla="*/ 56 w 180"/>
                    <a:gd name="T5" fmla="*/ 112 h 191"/>
                    <a:gd name="T6" fmla="*/ 90 w 180"/>
                    <a:gd name="T7" fmla="*/ 68 h 191"/>
                    <a:gd name="T8" fmla="*/ 124 w 180"/>
                    <a:gd name="T9" fmla="*/ 23 h 191"/>
                    <a:gd name="T10" fmla="*/ 157 w 180"/>
                    <a:gd name="T11" fmla="*/ 0 h 191"/>
                    <a:gd name="T12" fmla="*/ 180 w 180"/>
                    <a:gd name="T13" fmla="*/ 0 h 19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0" h="191">
                      <a:moveTo>
                        <a:pt x="0" y="191"/>
                      </a:moveTo>
                      <a:lnTo>
                        <a:pt x="22" y="146"/>
                      </a:lnTo>
                      <a:lnTo>
                        <a:pt x="56" y="112"/>
                      </a:lnTo>
                      <a:lnTo>
                        <a:pt x="90" y="68"/>
                      </a:lnTo>
                      <a:lnTo>
                        <a:pt x="124" y="23"/>
                      </a:lnTo>
                      <a:lnTo>
                        <a:pt x="157" y="0"/>
                      </a:lnTo>
                      <a:lnTo>
                        <a:pt x="180" y="0"/>
                      </a:lnTo>
                    </a:path>
                  </a:pathLst>
                </a:custGeom>
                <a:noFill/>
                <a:ln w="17463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644" name="Freeform 117"/>
                <p:cNvSpPr>
                  <a:spLocks/>
                </p:cNvSpPr>
                <p:nvPr/>
              </p:nvSpPr>
              <p:spPr bwMode="auto">
                <a:xfrm>
                  <a:off x="1614" y="2831"/>
                  <a:ext cx="180" cy="191"/>
                </a:xfrm>
                <a:custGeom>
                  <a:avLst/>
                  <a:gdLst>
                    <a:gd name="T0" fmla="*/ 180 w 180"/>
                    <a:gd name="T1" fmla="*/ 191 h 191"/>
                    <a:gd name="T2" fmla="*/ 157 w 180"/>
                    <a:gd name="T3" fmla="*/ 146 h 191"/>
                    <a:gd name="T4" fmla="*/ 123 w 180"/>
                    <a:gd name="T5" fmla="*/ 112 h 191"/>
                    <a:gd name="T6" fmla="*/ 101 w 180"/>
                    <a:gd name="T7" fmla="*/ 68 h 191"/>
                    <a:gd name="T8" fmla="*/ 67 w 180"/>
                    <a:gd name="T9" fmla="*/ 34 h 191"/>
                    <a:gd name="T10" fmla="*/ 33 w 180"/>
                    <a:gd name="T11" fmla="*/ 0 h 191"/>
                    <a:gd name="T12" fmla="*/ 0 w 180"/>
                    <a:gd name="T13" fmla="*/ 0 h 19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0" h="191">
                      <a:moveTo>
                        <a:pt x="180" y="191"/>
                      </a:moveTo>
                      <a:lnTo>
                        <a:pt x="157" y="146"/>
                      </a:lnTo>
                      <a:lnTo>
                        <a:pt x="123" y="112"/>
                      </a:lnTo>
                      <a:lnTo>
                        <a:pt x="101" y="68"/>
                      </a:lnTo>
                      <a:lnTo>
                        <a:pt x="67" y="34"/>
                      </a:lnTo>
                      <a:lnTo>
                        <a:pt x="33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7463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599" name="Group 118"/>
              <p:cNvGrpSpPr>
                <a:grpSpLocks/>
              </p:cNvGrpSpPr>
              <p:nvPr/>
            </p:nvGrpSpPr>
            <p:grpSpPr bwMode="auto">
              <a:xfrm>
                <a:off x="1930" y="3071"/>
                <a:ext cx="359" cy="123"/>
                <a:chOff x="1794" y="2890"/>
                <a:chExt cx="359" cy="123"/>
              </a:xfrm>
            </p:grpSpPr>
            <p:sp>
              <p:nvSpPr>
                <p:cNvPr id="23641" name="Freeform 119"/>
                <p:cNvSpPr>
                  <a:spLocks/>
                </p:cNvSpPr>
                <p:nvPr/>
              </p:nvSpPr>
              <p:spPr bwMode="auto">
                <a:xfrm>
                  <a:off x="1973" y="2890"/>
                  <a:ext cx="180" cy="123"/>
                </a:xfrm>
                <a:custGeom>
                  <a:avLst/>
                  <a:gdLst>
                    <a:gd name="T0" fmla="*/ 180 w 180"/>
                    <a:gd name="T1" fmla="*/ 123 h 123"/>
                    <a:gd name="T2" fmla="*/ 158 w 180"/>
                    <a:gd name="T3" fmla="*/ 101 h 123"/>
                    <a:gd name="T4" fmla="*/ 124 w 180"/>
                    <a:gd name="T5" fmla="*/ 78 h 123"/>
                    <a:gd name="T6" fmla="*/ 90 w 180"/>
                    <a:gd name="T7" fmla="*/ 44 h 123"/>
                    <a:gd name="T8" fmla="*/ 45 w 180"/>
                    <a:gd name="T9" fmla="*/ 22 h 123"/>
                    <a:gd name="T10" fmla="*/ 23 w 180"/>
                    <a:gd name="T11" fmla="*/ 11 h 123"/>
                    <a:gd name="T12" fmla="*/ 0 w 180"/>
                    <a:gd name="T13" fmla="*/ 0 h 1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0" h="123">
                      <a:moveTo>
                        <a:pt x="180" y="123"/>
                      </a:moveTo>
                      <a:lnTo>
                        <a:pt x="158" y="101"/>
                      </a:lnTo>
                      <a:lnTo>
                        <a:pt x="124" y="78"/>
                      </a:lnTo>
                      <a:lnTo>
                        <a:pt x="90" y="44"/>
                      </a:lnTo>
                      <a:lnTo>
                        <a:pt x="45" y="22"/>
                      </a:lnTo>
                      <a:lnTo>
                        <a:pt x="23" y="1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7463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642" name="Freeform 120"/>
                <p:cNvSpPr>
                  <a:spLocks/>
                </p:cNvSpPr>
                <p:nvPr/>
              </p:nvSpPr>
              <p:spPr bwMode="auto">
                <a:xfrm>
                  <a:off x="1794" y="2890"/>
                  <a:ext cx="179" cy="123"/>
                </a:xfrm>
                <a:custGeom>
                  <a:avLst/>
                  <a:gdLst>
                    <a:gd name="T0" fmla="*/ 0 w 179"/>
                    <a:gd name="T1" fmla="*/ 123 h 123"/>
                    <a:gd name="T2" fmla="*/ 11 w 179"/>
                    <a:gd name="T3" fmla="*/ 101 h 123"/>
                    <a:gd name="T4" fmla="*/ 45 w 179"/>
                    <a:gd name="T5" fmla="*/ 78 h 123"/>
                    <a:gd name="T6" fmla="*/ 90 w 179"/>
                    <a:gd name="T7" fmla="*/ 44 h 123"/>
                    <a:gd name="T8" fmla="*/ 123 w 179"/>
                    <a:gd name="T9" fmla="*/ 22 h 123"/>
                    <a:gd name="T10" fmla="*/ 157 w 179"/>
                    <a:gd name="T11" fmla="*/ 11 h 123"/>
                    <a:gd name="T12" fmla="*/ 179 w 179"/>
                    <a:gd name="T13" fmla="*/ 0 h 1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79" h="123">
                      <a:moveTo>
                        <a:pt x="0" y="123"/>
                      </a:moveTo>
                      <a:lnTo>
                        <a:pt x="11" y="101"/>
                      </a:lnTo>
                      <a:lnTo>
                        <a:pt x="45" y="78"/>
                      </a:lnTo>
                      <a:lnTo>
                        <a:pt x="90" y="44"/>
                      </a:lnTo>
                      <a:lnTo>
                        <a:pt x="123" y="22"/>
                      </a:lnTo>
                      <a:lnTo>
                        <a:pt x="157" y="11"/>
                      </a:lnTo>
                      <a:lnTo>
                        <a:pt x="179" y="0"/>
                      </a:lnTo>
                    </a:path>
                  </a:pathLst>
                </a:custGeom>
                <a:noFill/>
                <a:ln w="17463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600" name="Group 121"/>
              <p:cNvGrpSpPr>
                <a:grpSpLocks/>
              </p:cNvGrpSpPr>
              <p:nvPr/>
            </p:nvGrpSpPr>
            <p:grpSpPr bwMode="auto">
              <a:xfrm>
                <a:off x="2293" y="3013"/>
                <a:ext cx="360" cy="191"/>
                <a:chOff x="1434" y="2831"/>
                <a:chExt cx="360" cy="191"/>
              </a:xfrm>
            </p:grpSpPr>
            <p:sp>
              <p:nvSpPr>
                <p:cNvPr id="23639" name="Freeform 122"/>
                <p:cNvSpPr>
                  <a:spLocks/>
                </p:cNvSpPr>
                <p:nvPr/>
              </p:nvSpPr>
              <p:spPr bwMode="auto">
                <a:xfrm>
                  <a:off x="1434" y="2831"/>
                  <a:ext cx="180" cy="191"/>
                </a:xfrm>
                <a:custGeom>
                  <a:avLst/>
                  <a:gdLst>
                    <a:gd name="T0" fmla="*/ 0 w 180"/>
                    <a:gd name="T1" fmla="*/ 191 h 191"/>
                    <a:gd name="T2" fmla="*/ 22 w 180"/>
                    <a:gd name="T3" fmla="*/ 146 h 191"/>
                    <a:gd name="T4" fmla="*/ 56 w 180"/>
                    <a:gd name="T5" fmla="*/ 112 h 191"/>
                    <a:gd name="T6" fmla="*/ 90 w 180"/>
                    <a:gd name="T7" fmla="*/ 68 h 191"/>
                    <a:gd name="T8" fmla="*/ 124 w 180"/>
                    <a:gd name="T9" fmla="*/ 23 h 191"/>
                    <a:gd name="T10" fmla="*/ 157 w 180"/>
                    <a:gd name="T11" fmla="*/ 0 h 191"/>
                    <a:gd name="T12" fmla="*/ 180 w 180"/>
                    <a:gd name="T13" fmla="*/ 0 h 19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0" h="191">
                      <a:moveTo>
                        <a:pt x="0" y="191"/>
                      </a:moveTo>
                      <a:lnTo>
                        <a:pt x="22" y="146"/>
                      </a:lnTo>
                      <a:lnTo>
                        <a:pt x="56" y="112"/>
                      </a:lnTo>
                      <a:lnTo>
                        <a:pt x="90" y="68"/>
                      </a:lnTo>
                      <a:lnTo>
                        <a:pt x="124" y="23"/>
                      </a:lnTo>
                      <a:lnTo>
                        <a:pt x="157" y="0"/>
                      </a:lnTo>
                      <a:lnTo>
                        <a:pt x="180" y="0"/>
                      </a:lnTo>
                    </a:path>
                  </a:pathLst>
                </a:custGeom>
                <a:noFill/>
                <a:ln w="17463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640" name="Freeform 123"/>
                <p:cNvSpPr>
                  <a:spLocks/>
                </p:cNvSpPr>
                <p:nvPr/>
              </p:nvSpPr>
              <p:spPr bwMode="auto">
                <a:xfrm>
                  <a:off x="1614" y="2831"/>
                  <a:ext cx="180" cy="191"/>
                </a:xfrm>
                <a:custGeom>
                  <a:avLst/>
                  <a:gdLst>
                    <a:gd name="T0" fmla="*/ 180 w 180"/>
                    <a:gd name="T1" fmla="*/ 191 h 191"/>
                    <a:gd name="T2" fmla="*/ 157 w 180"/>
                    <a:gd name="T3" fmla="*/ 146 h 191"/>
                    <a:gd name="T4" fmla="*/ 123 w 180"/>
                    <a:gd name="T5" fmla="*/ 112 h 191"/>
                    <a:gd name="T6" fmla="*/ 101 w 180"/>
                    <a:gd name="T7" fmla="*/ 68 h 191"/>
                    <a:gd name="T8" fmla="*/ 67 w 180"/>
                    <a:gd name="T9" fmla="*/ 34 h 191"/>
                    <a:gd name="T10" fmla="*/ 33 w 180"/>
                    <a:gd name="T11" fmla="*/ 0 h 191"/>
                    <a:gd name="T12" fmla="*/ 0 w 180"/>
                    <a:gd name="T13" fmla="*/ 0 h 19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0" h="191">
                      <a:moveTo>
                        <a:pt x="180" y="191"/>
                      </a:moveTo>
                      <a:lnTo>
                        <a:pt x="157" y="146"/>
                      </a:lnTo>
                      <a:lnTo>
                        <a:pt x="123" y="112"/>
                      </a:lnTo>
                      <a:lnTo>
                        <a:pt x="101" y="68"/>
                      </a:lnTo>
                      <a:lnTo>
                        <a:pt x="67" y="34"/>
                      </a:lnTo>
                      <a:lnTo>
                        <a:pt x="33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7463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601" name="Group 124"/>
              <p:cNvGrpSpPr>
                <a:grpSpLocks/>
              </p:cNvGrpSpPr>
              <p:nvPr/>
            </p:nvGrpSpPr>
            <p:grpSpPr bwMode="auto">
              <a:xfrm>
                <a:off x="2662" y="2641"/>
                <a:ext cx="708" cy="546"/>
                <a:chOff x="726" y="2476"/>
                <a:chExt cx="708" cy="546"/>
              </a:xfrm>
            </p:grpSpPr>
            <p:sp>
              <p:nvSpPr>
                <p:cNvPr id="23637" name="Freeform 125"/>
                <p:cNvSpPr>
                  <a:spLocks/>
                </p:cNvSpPr>
                <p:nvPr/>
              </p:nvSpPr>
              <p:spPr bwMode="auto">
                <a:xfrm>
                  <a:off x="1074" y="2476"/>
                  <a:ext cx="360" cy="539"/>
                </a:xfrm>
                <a:custGeom>
                  <a:avLst/>
                  <a:gdLst>
                    <a:gd name="T0" fmla="*/ 360 w 360"/>
                    <a:gd name="T1" fmla="*/ 539 h 539"/>
                    <a:gd name="T2" fmla="*/ 337 w 360"/>
                    <a:gd name="T3" fmla="*/ 472 h 539"/>
                    <a:gd name="T4" fmla="*/ 304 w 360"/>
                    <a:gd name="T5" fmla="*/ 393 h 539"/>
                    <a:gd name="T6" fmla="*/ 259 w 360"/>
                    <a:gd name="T7" fmla="*/ 303 h 539"/>
                    <a:gd name="T8" fmla="*/ 202 w 360"/>
                    <a:gd name="T9" fmla="*/ 213 h 539"/>
                    <a:gd name="T10" fmla="*/ 157 w 360"/>
                    <a:gd name="T11" fmla="*/ 135 h 539"/>
                    <a:gd name="T12" fmla="*/ 101 w 360"/>
                    <a:gd name="T13" fmla="*/ 67 h 539"/>
                    <a:gd name="T14" fmla="*/ 45 w 360"/>
                    <a:gd name="T15" fmla="*/ 22 h 539"/>
                    <a:gd name="T16" fmla="*/ 0 w 360"/>
                    <a:gd name="T17" fmla="*/ 0 h 53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60" h="539">
                      <a:moveTo>
                        <a:pt x="360" y="539"/>
                      </a:moveTo>
                      <a:lnTo>
                        <a:pt x="337" y="472"/>
                      </a:lnTo>
                      <a:lnTo>
                        <a:pt x="304" y="393"/>
                      </a:lnTo>
                      <a:lnTo>
                        <a:pt x="259" y="303"/>
                      </a:lnTo>
                      <a:lnTo>
                        <a:pt x="202" y="213"/>
                      </a:lnTo>
                      <a:lnTo>
                        <a:pt x="157" y="135"/>
                      </a:lnTo>
                      <a:lnTo>
                        <a:pt x="101" y="67"/>
                      </a:lnTo>
                      <a:lnTo>
                        <a:pt x="45" y="2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7463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638" name="Freeform 126"/>
                <p:cNvSpPr>
                  <a:spLocks/>
                </p:cNvSpPr>
                <p:nvPr/>
              </p:nvSpPr>
              <p:spPr bwMode="auto">
                <a:xfrm>
                  <a:off x="726" y="2483"/>
                  <a:ext cx="348" cy="539"/>
                </a:xfrm>
                <a:custGeom>
                  <a:avLst/>
                  <a:gdLst>
                    <a:gd name="T0" fmla="*/ 0 w 348"/>
                    <a:gd name="T1" fmla="*/ 539 h 539"/>
                    <a:gd name="T2" fmla="*/ 22 w 348"/>
                    <a:gd name="T3" fmla="*/ 472 h 539"/>
                    <a:gd name="T4" fmla="*/ 56 w 348"/>
                    <a:gd name="T5" fmla="*/ 393 h 539"/>
                    <a:gd name="T6" fmla="*/ 101 w 348"/>
                    <a:gd name="T7" fmla="*/ 303 h 539"/>
                    <a:gd name="T8" fmla="*/ 146 w 348"/>
                    <a:gd name="T9" fmla="*/ 213 h 539"/>
                    <a:gd name="T10" fmla="*/ 191 w 348"/>
                    <a:gd name="T11" fmla="*/ 135 h 539"/>
                    <a:gd name="T12" fmla="*/ 247 w 348"/>
                    <a:gd name="T13" fmla="*/ 67 h 539"/>
                    <a:gd name="T14" fmla="*/ 303 w 348"/>
                    <a:gd name="T15" fmla="*/ 22 h 539"/>
                    <a:gd name="T16" fmla="*/ 348 w 348"/>
                    <a:gd name="T17" fmla="*/ 0 h 53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48" h="539">
                      <a:moveTo>
                        <a:pt x="0" y="539"/>
                      </a:moveTo>
                      <a:lnTo>
                        <a:pt x="22" y="472"/>
                      </a:lnTo>
                      <a:lnTo>
                        <a:pt x="56" y="393"/>
                      </a:lnTo>
                      <a:lnTo>
                        <a:pt x="101" y="303"/>
                      </a:lnTo>
                      <a:lnTo>
                        <a:pt x="146" y="213"/>
                      </a:lnTo>
                      <a:lnTo>
                        <a:pt x="191" y="135"/>
                      </a:lnTo>
                      <a:lnTo>
                        <a:pt x="247" y="67"/>
                      </a:lnTo>
                      <a:lnTo>
                        <a:pt x="303" y="22"/>
                      </a:lnTo>
                      <a:lnTo>
                        <a:pt x="348" y="0"/>
                      </a:lnTo>
                    </a:path>
                  </a:pathLst>
                </a:custGeom>
                <a:noFill/>
                <a:ln w="17463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602" name="Group 127"/>
              <p:cNvGrpSpPr>
                <a:grpSpLocks/>
              </p:cNvGrpSpPr>
              <p:nvPr/>
            </p:nvGrpSpPr>
            <p:grpSpPr bwMode="auto">
              <a:xfrm>
                <a:off x="4477" y="2649"/>
                <a:ext cx="708" cy="546"/>
                <a:chOff x="726" y="2476"/>
                <a:chExt cx="708" cy="546"/>
              </a:xfrm>
            </p:grpSpPr>
            <p:sp>
              <p:nvSpPr>
                <p:cNvPr id="23635" name="Freeform 128"/>
                <p:cNvSpPr>
                  <a:spLocks/>
                </p:cNvSpPr>
                <p:nvPr/>
              </p:nvSpPr>
              <p:spPr bwMode="auto">
                <a:xfrm>
                  <a:off x="1074" y="2476"/>
                  <a:ext cx="360" cy="539"/>
                </a:xfrm>
                <a:custGeom>
                  <a:avLst/>
                  <a:gdLst>
                    <a:gd name="T0" fmla="*/ 360 w 360"/>
                    <a:gd name="T1" fmla="*/ 539 h 539"/>
                    <a:gd name="T2" fmla="*/ 337 w 360"/>
                    <a:gd name="T3" fmla="*/ 472 h 539"/>
                    <a:gd name="T4" fmla="*/ 304 w 360"/>
                    <a:gd name="T5" fmla="*/ 393 h 539"/>
                    <a:gd name="T6" fmla="*/ 259 w 360"/>
                    <a:gd name="T7" fmla="*/ 303 h 539"/>
                    <a:gd name="T8" fmla="*/ 202 w 360"/>
                    <a:gd name="T9" fmla="*/ 213 h 539"/>
                    <a:gd name="T10" fmla="*/ 157 w 360"/>
                    <a:gd name="T11" fmla="*/ 135 h 539"/>
                    <a:gd name="T12" fmla="*/ 101 w 360"/>
                    <a:gd name="T13" fmla="*/ 67 h 539"/>
                    <a:gd name="T14" fmla="*/ 45 w 360"/>
                    <a:gd name="T15" fmla="*/ 22 h 539"/>
                    <a:gd name="T16" fmla="*/ 0 w 360"/>
                    <a:gd name="T17" fmla="*/ 0 h 53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60" h="539">
                      <a:moveTo>
                        <a:pt x="360" y="539"/>
                      </a:moveTo>
                      <a:lnTo>
                        <a:pt x="337" y="472"/>
                      </a:lnTo>
                      <a:lnTo>
                        <a:pt x="304" y="393"/>
                      </a:lnTo>
                      <a:lnTo>
                        <a:pt x="259" y="303"/>
                      </a:lnTo>
                      <a:lnTo>
                        <a:pt x="202" y="213"/>
                      </a:lnTo>
                      <a:lnTo>
                        <a:pt x="157" y="135"/>
                      </a:lnTo>
                      <a:lnTo>
                        <a:pt x="101" y="67"/>
                      </a:lnTo>
                      <a:lnTo>
                        <a:pt x="45" y="2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7463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636" name="Freeform 129"/>
                <p:cNvSpPr>
                  <a:spLocks/>
                </p:cNvSpPr>
                <p:nvPr/>
              </p:nvSpPr>
              <p:spPr bwMode="auto">
                <a:xfrm>
                  <a:off x="726" y="2483"/>
                  <a:ext cx="348" cy="539"/>
                </a:xfrm>
                <a:custGeom>
                  <a:avLst/>
                  <a:gdLst>
                    <a:gd name="T0" fmla="*/ 0 w 348"/>
                    <a:gd name="T1" fmla="*/ 539 h 539"/>
                    <a:gd name="T2" fmla="*/ 22 w 348"/>
                    <a:gd name="T3" fmla="*/ 472 h 539"/>
                    <a:gd name="T4" fmla="*/ 56 w 348"/>
                    <a:gd name="T5" fmla="*/ 393 h 539"/>
                    <a:gd name="T6" fmla="*/ 101 w 348"/>
                    <a:gd name="T7" fmla="*/ 303 h 539"/>
                    <a:gd name="T8" fmla="*/ 146 w 348"/>
                    <a:gd name="T9" fmla="*/ 213 h 539"/>
                    <a:gd name="T10" fmla="*/ 191 w 348"/>
                    <a:gd name="T11" fmla="*/ 135 h 539"/>
                    <a:gd name="T12" fmla="*/ 247 w 348"/>
                    <a:gd name="T13" fmla="*/ 67 h 539"/>
                    <a:gd name="T14" fmla="*/ 303 w 348"/>
                    <a:gd name="T15" fmla="*/ 22 h 539"/>
                    <a:gd name="T16" fmla="*/ 348 w 348"/>
                    <a:gd name="T17" fmla="*/ 0 h 53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48" h="539">
                      <a:moveTo>
                        <a:pt x="0" y="539"/>
                      </a:moveTo>
                      <a:lnTo>
                        <a:pt x="22" y="472"/>
                      </a:lnTo>
                      <a:lnTo>
                        <a:pt x="56" y="393"/>
                      </a:lnTo>
                      <a:lnTo>
                        <a:pt x="101" y="303"/>
                      </a:lnTo>
                      <a:lnTo>
                        <a:pt x="146" y="213"/>
                      </a:lnTo>
                      <a:lnTo>
                        <a:pt x="191" y="135"/>
                      </a:lnTo>
                      <a:lnTo>
                        <a:pt x="247" y="67"/>
                      </a:lnTo>
                      <a:lnTo>
                        <a:pt x="303" y="22"/>
                      </a:lnTo>
                      <a:lnTo>
                        <a:pt x="348" y="0"/>
                      </a:lnTo>
                    </a:path>
                  </a:pathLst>
                </a:custGeom>
                <a:noFill/>
                <a:ln w="17463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603" name="Group 130"/>
              <p:cNvGrpSpPr>
                <a:grpSpLocks/>
              </p:cNvGrpSpPr>
              <p:nvPr/>
            </p:nvGrpSpPr>
            <p:grpSpPr bwMode="auto">
              <a:xfrm>
                <a:off x="3370" y="3003"/>
                <a:ext cx="360" cy="191"/>
                <a:chOff x="1434" y="2831"/>
                <a:chExt cx="360" cy="191"/>
              </a:xfrm>
            </p:grpSpPr>
            <p:sp>
              <p:nvSpPr>
                <p:cNvPr id="23633" name="Freeform 131"/>
                <p:cNvSpPr>
                  <a:spLocks/>
                </p:cNvSpPr>
                <p:nvPr/>
              </p:nvSpPr>
              <p:spPr bwMode="auto">
                <a:xfrm>
                  <a:off x="1434" y="2831"/>
                  <a:ext cx="180" cy="191"/>
                </a:xfrm>
                <a:custGeom>
                  <a:avLst/>
                  <a:gdLst>
                    <a:gd name="T0" fmla="*/ 0 w 180"/>
                    <a:gd name="T1" fmla="*/ 191 h 191"/>
                    <a:gd name="T2" fmla="*/ 22 w 180"/>
                    <a:gd name="T3" fmla="*/ 146 h 191"/>
                    <a:gd name="T4" fmla="*/ 56 w 180"/>
                    <a:gd name="T5" fmla="*/ 112 h 191"/>
                    <a:gd name="T6" fmla="*/ 90 w 180"/>
                    <a:gd name="T7" fmla="*/ 68 h 191"/>
                    <a:gd name="T8" fmla="*/ 124 w 180"/>
                    <a:gd name="T9" fmla="*/ 23 h 191"/>
                    <a:gd name="T10" fmla="*/ 157 w 180"/>
                    <a:gd name="T11" fmla="*/ 0 h 191"/>
                    <a:gd name="T12" fmla="*/ 180 w 180"/>
                    <a:gd name="T13" fmla="*/ 0 h 19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0" h="191">
                      <a:moveTo>
                        <a:pt x="0" y="191"/>
                      </a:moveTo>
                      <a:lnTo>
                        <a:pt x="22" y="146"/>
                      </a:lnTo>
                      <a:lnTo>
                        <a:pt x="56" y="112"/>
                      </a:lnTo>
                      <a:lnTo>
                        <a:pt x="90" y="68"/>
                      </a:lnTo>
                      <a:lnTo>
                        <a:pt x="124" y="23"/>
                      </a:lnTo>
                      <a:lnTo>
                        <a:pt x="157" y="0"/>
                      </a:lnTo>
                      <a:lnTo>
                        <a:pt x="180" y="0"/>
                      </a:lnTo>
                    </a:path>
                  </a:pathLst>
                </a:custGeom>
                <a:noFill/>
                <a:ln w="17463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634" name="Freeform 132"/>
                <p:cNvSpPr>
                  <a:spLocks/>
                </p:cNvSpPr>
                <p:nvPr/>
              </p:nvSpPr>
              <p:spPr bwMode="auto">
                <a:xfrm>
                  <a:off x="1614" y="2831"/>
                  <a:ext cx="180" cy="191"/>
                </a:xfrm>
                <a:custGeom>
                  <a:avLst/>
                  <a:gdLst>
                    <a:gd name="T0" fmla="*/ 180 w 180"/>
                    <a:gd name="T1" fmla="*/ 191 h 191"/>
                    <a:gd name="T2" fmla="*/ 157 w 180"/>
                    <a:gd name="T3" fmla="*/ 146 h 191"/>
                    <a:gd name="T4" fmla="*/ 123 w 180"/>
                    <a:gd name="T5" fmla="*/ 112 h 191"/>
                    <a:gd name="T6" fmla="*/ 101 w 180"/>
                    <a:gd name="T7" fmla="*/ 68 h 191"/>
                    <a:gd name="T8" fmla="*/ 67 w 180"/>
                    <a:gd name="T9" fmla="*/ 34 h 191"/>
                    <a:gd name="T10" fmla="*/ 33 w 180"/>
                    <a:gd name="T11" fmla="*/ 0 h 191"/>
                    <a:gd name="T12" fmla="*/ 0 w 180"/>
                    <a:gd name="T13" fmla="*/ 0 h 19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0" h="191">
                      <a:moveTo>
                        <a:pt x="180" y="191"/>
                      </a:moveTo>
                      <a:lnTo>
                        <a:pt x="157" y="146"/>
                      </a:lnTo>
                      <a:lnTo>
                        <a:pt x="123" y="112"/>
                      </a:lnTo>
                      <a:lnTo>
                        <a:pt x="101" y="68"/>
                      </a:lnTo>
                      <a:lnTo>
                        <a:pt x="67" y="34"/>
                      </a:lnTo>
                      <a:lnTo>
                        <a:pt x="33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7463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604" name="Group 133"/>
              <p:cNvGrpSpPr>
                <a:grpSpLocks/>
              </p:cNvGrpSpPr>
              <p:nvPr/>
            </p:nvGrpSpPr>
            <p:grpSpPr bwMode="auto">
              <a:xfrm>
                <a:off x="4105" y="3003"/>
                <a:ext cx="360" cy="191"/>
                <a:chOff x="1434" y="2831"/>
                <a:chExt cx="360" cy="191"/>
              </a:xfrm>
            </p:grpSpPr>
            <p:sp>
              <p:nvSpPr>
                <p:cNvPr id="23631" name="Freeform 134"/>
                <p:cNvSpPr>
                  <a:spLocks/>
                </p:cNvSpPr>
                <p:nvPr/>
              </p:nvSpPr>
              <p:spPr bwMode="auto">
                <a:xfrm>
                  <a:off x="1434" y="2831"/>
                  <a:ext cx="180" cy="191"/>
                </a:xfrm>
                <a:custGeom>
                  <a:avLst/>
                  <a:gdLst>
                    <a:gd name="T0" fmla="*/ 0 w 180"/>
                    <a:gd name="T1" fmla="*/ 191 h 191"/>
                    <a:gd name="T2" fmla="*/ 22 w 180"/>
                    <a:gd name="T3" fmla="*/ 146 h 191"/>
                    <a:gd name="T4" fmla="*/ 56 w 180"/>
                    <a:gd name="T5" fmla="*/ 112 h 191"/>
                    <a:gd name="T6" fmla="*/ 90 w 180"/>
                    <a:gd name="T7" fmla="*/ 68 h 191"/>
                    <a:gd name="T8" fmla="*/ 124 w 180"/>
                    <a:gd name="T9" fmla="*/ 23 h 191"/>
                    <a:gd name="T10" fmla="*/ 157 w 180"/>
                    <a:gd name="T11" fmla="*/ 0 h 191"/>
                    <a:gd name="T12" fmla="*/ 180 w 180"/>
                    <a:gd name="T13" fmla="*/ 0 h 19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0" h="191">
                      <a:moveTo>
                        <a:pt x="0" y="191"/>
                      </a:moveTo>
                      <a:lnTo>
                        <a:pt x="22" y="146"/>
                      </a:lnTo>
                      <a:lnTo>
                        <a:pt x="56" y="112"/>
                      </a:lnTo>
                      <a:lnTo>
                        <a:pt x="90" y="68"/>
                      </a:lnTo>
                      <a:lnTo>
                        <a:pt x="124" y="23"/>
                      </a:lnTo>
                      <a:lnTo>
                        <a:pt x="157" y="0"/>
                      </a:lnTo>
                      <a:lnTo>
                        <a:pt x="180" y="0"/>
                      </a:lnTo>
                    </a:path>
                  </a:pathLst>
                </a:custGeom>
                <a:noFill/>
                <a:ln w="17463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632" name="Freeform 135"/>
                <p:cNvSpPr>
                  <a:spLocks/>
                </p:cNvSpPr>
                <p:nvPr/>
              </p:nvSpPr>
              <p:spPr bwMode="auto">
                <a:xfrm>
                  <a:off x="1614" y="2831"/>
                  <a:ext cx="180" cy="191"/>
                </a:xfrm>
                <a:custGeom>
                  <a:avLst/>
                  <a:gdLst>
                    <a:gd name="T0" fmla="*/ 180 w 180"/>
                    <a:gd name="T1" fmla="*/ 191 h 191"/>
                    <a:gd name="T2" fmla="*/ 157 w 180"/>
                    <a:gd name="T3" fmla="*/ 146 h 191"/>
                    <a:gd name="T4" fmla="*/ 123 w 180"/>
                    <a:gd name="T5" fmla="*/ 112 h 191"/>
                    <a:gd name="T6" fmla="*/ 101 w 180"/>
                    <a:gd name="T7" fmla="*/ 68 h 191"/>
                    <a:gd name="T8" fmla="*/ 67 w 180"/>
                    <a:gd name="T9" fmla="*/ 34 h 191"/>
                    <a:gd name="T10" fmla="*/ 33 w 180"/>
                    <a:gd name="T11" fmla="*/ 0 h 191"/>
                    <a:gd name="T12" fmla="*/ 0 w 180"/>
                    <a:gd name="T13" fmla="*/ 0 h 19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0" h="191">
                      <a:moveTo>
                        <a:pt x="180" y="191"/>
                      </a:moveTo>
                      <a:lnTo>
                        <a:pt x="157" y="146"/>
                      </a:lnTo>
                      <a:lnTo>
                        <a:pt x="123" y="112"/>
                      </a:lnTo>
                      <a:lnTo>
                        <a:pt x="101" y="68"/>
                      </a:lnTo>
                      <a:lnTo>
                        <a:pt x="67" y="34"/>
                      </a:lnTo>
                      <a:lnTo>
                        <a:pt x="33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7463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605" name="Group 136"/>
              <p:cNvGrpSpPr>
                <a:grpSpLocks/>
              </p:cNvGrpSpPr>
              <p:nvPr/>
            </p:nvGrpSpPr>
            <p:grpSpPr bwMode="auto">
              <a:xfrm>
                <a:off x="3737" y="3067"/>
                <a:ext cx="359" cy="123"/>
                <a:chOff x="1794" y="2890"/>
                <a:chExt cx="359" cy="123"/>
              </a:xfrm>
            </p:grpSpPr>
            <p:sp>
              <p:nvSpPr>
                <p:cNvPr id="23629" name="Freeform 137"/>
                <p:cNvSpPr>
                  <a:spLocks/>
                </p:cNvSpPr>
                <p:nvPr/>
              </p:nvSpPr>
              <p:spPr bwMode="auto">
                <a:xfrm>
                  <a:off x="1973" y="2890"/>
                  <a:ext cx="180" cy="123"/>
                </a:xfrm>
                <a:custGeom>
                  <a:avLst/>
                  <a:gdLst>
                    <a:gd name="T0" fmla="*/ 180 w 180"/>
                    <a:gd name="T1" fmla="*/ 123 h 123"/>
                    <a:gd name="T2" fmla="*/ 158 w 180"/>
                    <a:gd name="T3" fmla="*/ 101 h 123"/>
                    <a:gd name="T4" fmla="*/ 124 w 180"/>
                    <a:gd name="T5" fmla="*/ 78 h 123"/>
                    <a:gd name="T6" fmla="*/ 90 w 180"/>
                    <a:gd name="T7" fmla="*/ 44 h 123"/>
                    <a:gd name="T8" fmla="*/ 45 w 180"/>
                    <a:gd name="T9" fmla="*/ 22 h 123"/>
                    <a:gd name="T10" fmla="*/ 23 w 180"/>
                    <a:gd name="T11" fmla="*/ 11 h 123"/>
                    <a:gd name="T12" fmla="*/ 0 w 180"/>
                    <a:gd name="T13" fmla="*/ 0 h 1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0" h="123">
                      <a:moveTo>
                        <a:pt x="180" y="123"/>
                      </a:moveTo>
                      <a:lnTo>
                        <a:pt x="158" y="101"/>
                      </a:lnTo>
                      <a:lnTo>
                        <a:pt x="124" y="78"/>
                      </a:lnTo>
                      <a:lnTo>
                        <a:pt x="90" y="44"/>
                      </a:lnTo>
                      <a:lnTo>
                        <a:pt x="45" y="22"/>
                      </a:lnTo>
                      <a:lnTo>
                        <a:pt x="23" y="1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7463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630" name="Freeform 138"/>
                <p:cNvSpPr>
                  <a:spLocks/>
                </p:cNvSpPr>
                <p:nvPr/>
              </p:nvSpPr>
              <p:spPr bwMode="auto">
                <a:xfrm>
                  <a:off x="1794" y="2890"/>
                  <a:ext cx="179" cy="123"/>
                </a:xfrm>
                <a:custGeom>
                  <a:avLst/>
                  <a:gdLst>
                    <a:gd name="T0" fmla="*/ 0 w 179"/>
                    <a:gd name="T1" fmla="*/ 123 h 123"/>
                    <a:gd name="T2" fmla="*/ 11 w 179"/>
                    <a:gd name="T3" fmla="*/ 101 h 123"/>
                    <a:gd name="T4" fmla="*/ 45 w 179"/>
                    <a:gd name="T5" fmla="*/ 78 h 123"/>
                    <a:gd name="T6" fmla="*/ 90 w 179"/>
                    <a:gd name="T7" fmla="*/ 44 h 123"/>
                    <a:gd name="T8" fmla="*/ 123 w 179"/>
                    <a:gd name="T9" fmla="*/ 22 h 123"/>
                    <a:gd name="T10" fmla="*/ 157 w 179"/>
                    <a:gd name="T11" fmla="*/ 11 h 123"/>
                    <a:gd name="T12" fmla="*/ 179 w 179"/>
                    <a:gd name="T13" fmla="*/ 0 h 1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79" h="123">
                      <a:moveTo>
                        <a:pt x="0" y="123"/>
                      </a:moveTo>
                      <a:lnTo>
                        <a:pt x="11" y="101"/>
                      </a:lnTo>
                      <a:lnTo>
                        <a:pt x="45" y="78"/>
                      </a:lnTo>
                      <a:lnTo>
                        <a:pt x="90" y="44"/>
                      </a:lnTo>
                      <a:lnTo>
                        <a:pt x="123" y="22"/>
                      </a:lnTo>
                      <a:lnTo>
                        <a:pt x="157" y="11"/>
                      </a:lnTo>
                      <a:lnTo>
                        <a:pt x="179" y="0"/>
                      </a:lnTo>
                    </a:path>
                  </a:pathLst>
                </a:custGeom>
                <a:noFill/>
                <a:ln w="17463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3606" name="Line 139"/>
              <p:cNvSpPr>
                <a:spLocks noChangeShapeType="1"/>
              </p:cNvSpPr>
              <p:nvPr/>
            </p:nvSpPr>
            <p:spPr bwMode="auto">
              <a:xfrm>
                <a:off x="521" y="3203"/>
                <a:ext cx="51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07" name="Line 140"/>
              <p:cNvSpPr>
                <a:spLocks noChangeShapeType="1"/>
              </p:cNvSpPr>
              <p:nvPr/>
            </p:nvSpPr>
            <p:spPr bwMode="auto">
              <a:xfrm flipV="1">
                <a:off x="1220" y="2160"/>
                <a:ext cx="0" cy="10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08" name="Rectangle 141"/>
              <p:cNvSpPr>
                <a:spLocks noChangeArrowheads="1"/>
              </p:cNvSpPr>
              <p:nvPr/>
            </p:nvSpPr>
            <p:spPr bwMode="auto">
              <a:xfrm>
                <a:off x="2049" y="3158"/>
                <a:ext cx="105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0">
                    <a:solidFill>
                      <a:schemeClr val="bg1"/>
                    </a:solidFill>
                    <a:latin typeface="Symbol" panose="05050102010706020507" pitchFamily="18" charset="2"/>
                  </a:rPr>
                  <a:t>p</a:t>
                </a:r>
                <a:endParaRPr lang="en-US" altLang="zh-CN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9" name="Rectangle 142"/>
              <p:cNvSpPr>
                <a:spLocks noChangeArrowheads="1"/>
              </p:cNvSpPr>
              <p:nvPr/>
            </p:nvSpPr>
            <p:spPr bwMode="auto">
              <a:xfrm>
                <a:off x="2896" y="3167"/>
                <a:ext cx="201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0">
                    <a:solidFill>
                      <a:schemeClr val="bg1"/>
                    </a:solidFill>
                    <a:latin typeface="Symbol" panose="05050102010706020507" pitchFamily="18" charset="2"/>
                  </a:rPr>
                  <a:t>2p</a:t>
                </a:r>
                <a:endParaRPr lang="en-US" altLang="zh-CN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0" name="Rectangle 143"/>
              <p:cNvSpPr>
                <a:spLocks noChangeArrowheads="1"/>
              </p:cNvSpPr>
              <p:nvPr/>
            </p:nvSpPr>
            <p:spPr bwMode="auto">
              <a:xfrm>
                <a:off x="3813" y="3176"/>
                <a:ext cx="201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0">
                    <a:solidFill>
                      <a:schemeClr val="bg1"/>
                    </a:solidFill>
                    <a:latin typeface="Symbol" panose="05050102010706020507" pitchFamily="18" charset="2"/>
                  </a:rPr>
                  <a:t>3p</a:t>
                </a:r>
                <a:endParaRPr lang="en-US" altLang="zh-CN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1" name="Rectangle 144"/>
              <p:cNvSpPr>
                <a:spLocks noChangeArrowheads="1"/>
              </p:cNvSpPr>
              <p:nvPr/>
            </p:nvSpPr>
            <p:spPr bwMode="auto">
              <a:xfrm>
                <a:off x="4720" y="3158"/>
                <a:ext cx="201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0">
                    <a:solidFill>
                      <a:schemeClr val="bg1"/>
                    </a:solidFill>
                    <a:latin typeface="Symbol" panose="05050102010706020507" pitchFamily="18" charset="2"/>
                  </a:rPr>
                  <a:t>4p</a:t>
                </a:r>
                <a:endParaRPr lang="en-US" altLang="zh-CN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2" name="Rectangle 145"/>
              <p:cNvSpPr>
                <a:spLocks noChangeArrowheads="1"/>
              </p:cNvSpPr>
              <p:nvPr/>
            </p:nvSpPr>
            <p:spPr bwMode="auto">
              <a:xfrm>
                <a:off x="1160" y="3176"/>
                <a:ext cx="9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0">
                    <a:solidFill>
                      <a:schemeClr val="bg1"/>
                    </a:solidFill>
                    <a:latin typeface="Times" panose="02020603050405020304" pitchFamily="18" charset="0"/>
                  </a:rPr>
                  <a:t>0</a:t>
                </a:r>
                <a:endParaRPr lang="en-US" altLang="zh-CN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3" name="Line 146"/>
              <p:cNvSpPr>
                <a:spLocks noChangeShapeType="1"/>
              </p:cNvSpPr>
              <p:nvPr/>
            </p:nvSpPr>
            <p:spPr bwMode="auto">
              <a:xfrm>
                <a:off x="1383" y="3158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14" name="Line 147"/>
              <p:cNvSpPr>
                <a:spLocks noChangeShapeType="1"/>
              </p:cNvSpPr>
              <p:nvPr/>
            </p:nvSpPr>
            <p:spPr bwMode="auto">
              <a:xfrm>
                <a:off x="1764" y="3158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15" name="Line 148"/>
              <p:cNvSpPr>
                <a:spLocks noChangeShapeType="1"/>
              </p:cNvSpPr>
              <p:nvPr/>
            </p:nvSpPr>
            <p:spPr bwMode="auto">
              <a:xfrm>
                <a:off x="2109" y="3158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16" name="Line 149"/>
              <p:cNvSpPr>
                <a:spLocks noChangeShapeType="1"/>
              </p:cNvSpPr>
              <p:nvPr/>
            </p:nvSpPr>
            <p:spPr bwMode="auto">
              <a:xfrm>
                <a:off x="2472" y="3158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17" name="Line 150"/>
              <p:cNvSpPr>
                <a:spLocks noChangeShapeType="1"/>
              </p:cNvSpPr>
              <p:nvPr/>
            </p:nvSpPr>
            <p:spPr bwMode="auto">
              <a:xfrm>
                <a:off x="1038" y="3158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18" name="Line 151"/>
              <p:cNvSpPr>
                <a:spLocks noChangeShapeType="1"/>
              </p:cNvSpPr>
              <p:nvPr/>
            </p:nvSpPr>
            <p:spPr bwMode="auto">
              <a:xfrm>
                <a:off x="3007" y="3149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19" name="Line 152"/>
              <p:cNvSpPr>
                <a:spLocks noChangeShapeType="1"/>
              </p:cNvSpPr>
              <p:nvPr/>
            </p:nvSpPr>
            <p:spPr bwMode="auto">
              <a:xfrm>
                <a:off x="3179" y="3158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20" name="Line 153"/>
              <p:cNvSpPr>
                <a:spLocks noChangeShapeType="1"/>
              </p:cNvSpPr>
              <p:nvPr/>
            </p:nvSpPr>
            <p:spPr bwMode="auto">
              <a:xfrm>
                <a:off x="2826" y="3158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21" name="Line 154"/>
              <p:cNvSpPr>
                <a:spLocks noChangeShapeType="1"/>
              </p:cNvSpPr>
              <p:nvPr/>
            </p:nvSpPr>
            <p:spPr bwMode="auto">
              <a:xfrm>
                <a:off x="3905" y="3158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22" name="Line 155"/>
              <p:cNvSpPr>
                <a:spLocks noChangeShapeType="1"/>
              </p:cNvSpPr>
              <p:nvPr/>
            </p:nvSpPr>
            <p:spPr bwMode="auto">
              <a:xfrm>
                <a:off x="3551" y="3158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23" name="Line 156"/>
              <p:cNvSpPr>
                <a:spLocks noChangeShapeType="1"/>
              </p:cNvSpPr>
              <p:nvPr/>
            </p:nvSpPr>
            <p:spPr bwMode="auto">
              <a:xfrm>
                <a:off x="4286" y="3158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24" name="Line 157"/>
              <p:cNvSpPr>
                <a:spLocks noChangeShapeType="1"/>
              </p:cNvSpPr>
              <p:nvPr/>
            </p:nvSpPr>
            <p:spPr bwMode="auto">
              <a:xfrm>
                <a:off x="4830" y="3149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25" name="Line 158"/>
              <p:cNvSpPr>
                <a:spLocks noChangeShapeType="1"/>
              </p:cNvSpPr>
              <p:nvPr/>
            </p:nvSpPr>
            <p:spPr bwMode="auto">
              <a:xfrm>
                <a:off x="4667" y="3158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26" name="Line 159"/>
              <p:cNvSpPr>
                <a:spLocks noChangeShapeType="1"/>
              </p:cNvSpPr>
              <p:nvPr/>
            </p:nvSpPr>
            <p:spPr bwMode="auto">
              <a:xfrm>
                <a:off x="5003" y="3158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27" name="Rectangle 160"/>
              <p:cNvSpPr>
                <a:spLocks noChangeArrowheads="1"/>
              </p:cNvSpPr>
              <p:nvPr/>
            </p:nvSpPr>
            <p:spPr bwMode="auto">
              <a:xfrm>
                <a:off x="5397" y="3158"/>
                <a:ext cx="132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0" i="1">
                    <a:solidFill>
                      <a:schemeClr val="bg1"/>
                    </a:solidFill>
                    <a:latin typeface="Symbol" panose="05050102010706020507" pitchFamily="18" charset="2"/>
                  </a:rPr>
                  <a:t>w</a:t>
                </a:r>
                <a:endParaRPr lang="en-US" altLang="zh-CN" sz="240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23628" name="Object 161"/>
              <p:cNvGraphicFramePr>
                <a:graphicFrameLocks noChangeAspect="1"/>
              </p:cNvGraphicFramePr>
              <p:nvPr/>
            </p:nvGraphicFramePr>
            <p:xfrm>
              <a:off x="1318" y="2205"/>
              <a:ext cx="655" cy="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6216" name="公式" r:id="rId11" imgW="476293" imgH="228834" progId="Equation.3">
                      <p:embed/>
                    </p:oleObj>
                  </mc:Choice>
                  <mc:Fallback>
                    <p:oleObj name="公式" r:id="rId11" imgW="476293" imgH="228834" progId="Equation.3">
                      <p:embed/>
                      <p:pic>
                        <p:nvPicPr>
                          <p:cNvPr id="0" name="Object 1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18" y="2205"/>
                            <a:ext cx="655" cy="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3567" name="Line 162"/>
            <p:cNvSpPr>
              <a:spLocks noChangeShapeType="1"/>
            </p:cNvSpPr>
            <p:nvPr/>
          </p:nvSpPr>
          <p:spPr bwMode="auto">
            <a:xfrm>
              <a:off x="1247" y="3163"/>
              <a:ext cx="1" cy="348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8" name="Line 163"/>
            <p:cNvSpPr>
              <a:spLocks noChangeShapeType="1"/>
            </p:cNvSpPr>
            <p:nvPr/>
          </p:nvSpPr>
          <p:spPr bwMode="auto">
            <a:xfrm>
              <a:off x="2336" y="3330"/>
              <a:ext cx="1" cy="191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9" name="Line 164"/>
            <p:cNvSpPr>
              <a:spLocks noChangeShapeType="1"/>
            </p:cNvSpPr>
            <p:nvPr/>
          </p:nvSpPr>
          <p:spPr bwMode="auto">
            <a:xfrm>
              <a:off x="3769" y="3398"/>
              <a:ext cx="1" cy="123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0" name="Line 165"/>
            <p:cNvSpPr>
              <a:spLocks noChangeShapeType="1"/>
            </p:cNvSpPr>
            <p:nvPr/>
          </p:nvSpPr>
          <p:spPr bwMode="auto">
            <a:xfrm>
              <a:off x="2880" y="2972"/>
              <a:ext cx="1" cy="539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1" name="Rectangle 166"/>
            <p:cNvSpPr>
              <a:spLocks noChangeArrowheads="1"/>
            </p:cNvSpPr>
            <p:nvPr/>
          </p:nvSpPr>
          <p:spPr bwMode="auto">
            <a:xfrm>
              <a:off x="2793" y="3702"/>
              <a:ext cx="16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23572" name="Rectangle 167"/>
            <p:cNvSpPr>
              <a:spLocks noChangeArrowheads="1"/>
            </p:cNvSpPr>
            <p:nvPr/>
          </p:nvSpPr>
          <p:spPr bwMode="auto">
            <a:xfrm>
              <a:off x="4631" y="3710"/>
              <a:ext cx="16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23573" name="Rectangle 168"/>
            <p:cNvSpPr>
              <a:spLocks noChangeArrowheads="1"/>
            </p:cNvSpPr>
            <p:nvPr/>
          </p:nvSpPr>
          <p:spPr bwMode="auto">
            <a:xfrm>
              <a:off x="5324" y="3699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solidFill>
                    <a:schemeClr val="bg1"/>
                  </a:solidFill>
                </a:rPr>
                <a:t>k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23574" name="Rectangle 169"/>
            <p:cNvSpPr>
              <a:spLocks noChangeArrowheads="1"/>
            </p:cNvSpPr>
            <p:nvPr/>
          </p:nvSpPr>
          <p:spPr bwMode="auto">
            <a:xfrm>
              <a:off x="1029" y="3702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</a:rPr>
                <a:t>0</a:t>
              </a:r>
            </a:p>
          </p:txBody>
        </p:sp>
        <p:graphicFrame>
          <p:nvGraphicFramePr>
            <p:cNvPr id="23575" name="Object 170"/>
            <p:cNvGraphicFramePr>
              <a:graphicFrameLocks noChangeAspect="1"/>
            </p:cNvGraphicFramePr>
            <p:nvPr/>
          </p:nvGraphicFramePr>
          <p:xfrm>
            <a:off x="1837" y="2497"/>
            <a:ext cx="569" cy="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217" name="公式" r:id="rId13" imgW="362152" imgH="256970" progId="Equation.3">
                    <p:embed/>
                  </p:oleObj>
                </mc:Choice>
                <mc:Fallback>
                  <p:oleObj name="公式" r:id="rId13" imgW="362152" imgH="256970" progId="Equation.3">
                    <p:embed/>
                    <p:pic>
                      <p:nvPicPr>
                        <p:cNvPr id="0" name="Object 1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7" y="2497"/>
                          <a:ext cx="569" cy="4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76" name="Line 171"/>
            <p:cNvSpPr>
              <a:spLocks noChangeShapeType="1"/>
            </p:cNvSpPr>
            <p:nvPr/>
          </p:nvSpPr>
          <p:spPr bwMode="auto">
            <a:xfrm>
              <a:off x="892" y="3167"/>
              <a:ext cx="1" cy="348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7" name="Line 172"/>
            <p:cNvSpPr>
              <a:spLocks noChangeShapeType="1"/>
            </p:cNvSpPr>
            <p:nvPr/>
          </p:nvSpPr>
          <p:spPr bwMode="auto">
            <a:xfrm>
              <a:off x="3043" y="3163"/>
              <a:ext cx="1" cy="348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8" name="Line 173"/>
            <p:cNvSpPr>
              <a:spLocks noChangeShapeType="1"/>
            </p:cNvSpPr>
            <p:nvPr/>
          </p:nvSpPr>
          <p:spPr bwMode="auto">
            <a:xfrm>
              <a:off x="2699" y="3164"/>
              <a:ext cx="1" cy="348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9" name="Line 174"/>
            <p:cNvSpPr>
              <a:spLocks noChangeShapeType="1"/>
            </p:cNvSpPr>
            <p:nvPr/>
          </p:nvSpPr>
          <p:spPr bwMode="auto">
            <a:xfrm>
              <a:off x="4522" y="3173"/>
              <a:ext cx="1" cy="348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0" name="Line 175"/>
            <p:cNvSpPr>
              <a:spLocks noChangeShapeType="1"/>
            </p:cNvSpPr>
            <p:nvPr/>
          </p:nvSpPr>
          <p:spPr bwMode="auto">
            <a:xfrm>
              <a:off x="4876" y="3164"/>
              <a:ext cx="1" cy="348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1" name="Line 176"/>
            <p:cNvSpPr>
              <a:spLocks noChangeShapeType="1"/>
            </p:cNvSpPr>
            <p:nvPr/>
          </p:nvSpPr>
          <p:spPr bwMode="auto">
            <a:xfrm>
              <a:off x="4694" y="2972"/>
              <a:ext cx="1" cy="539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2" name="Line 177"/>
            <p:cNvSpPr>
              <a:spLocks noChangeShapeType="1"/>
            </p:cNvSpPr>
            <p:nvPr/>
          </p:nvSpPr>
          <p:spPr bwMode="auto">
            <a:xfrm>
              <a:off x="1084" y="2985"/>
              <a:ext cx="1" cy="539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3" name="Line 178"/>
            <p:cNvSpPr>
              <a:spLocks noChangeShapeType="1"/>
            </p:cNvSpPr>
            <p:nvPr/>
          </p:nvSpPr>
          <p:spPr bwMode="auto">
            <a:xfrm>
              <a:off x="1628" y="3340"/>
              <a:ext cx="1" cy="191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4" name="Line 179"/>
            <p:cNvSpPr>
              <a:spLocks noChangeShapeType="1"/>
            </p:cNvSpPr>
            <p:nvPr/>
          </p:nvSpPr>
          <p:spPr bwMode="auto">
            <a:xfrm>
              <a:off x="3415" y="3330"/>
              <a:ext cx="1" cy="191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5" name="Line 180"/>
            <p:cNvSpPr>
              <a:spLocks noChangeShapeType="1"/>
            </p:cNvSpPr>
            <p:nvPr/>
          </p:nvSpPr>
          <p:spPr bwMode="auto">
            <a:xfrm>
              <a:off x="4150" y="3330"/>
              <a:ext cx="1" cy="191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6" name="Line 181"/>
            <p:cNvSpPr>
              <a:spLocks noChangeShapeType="1"/>
            </p:cNvSpPr>
            <p:nvPr/>
          </p:nvSpPr>
          <p:spPr bwMode="auto">
            <a:xfrm>
              <a:off x="1964" y="3398"/>
              <a:ext cx="1" cy="123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7" name="Oval 182"/>
            <p:cNvSpPr>
              <a:spLocks noChangeArrowheads="1"/>
            </p:cNvSpPr>
            <p:nvPr/>
          </p:nvSpPr>
          <p:spPr bwMode="auto">
            <a:xfrm>
              <a:off x="1764" y="3475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3588" name="Oval 183"/>
            <p:cNvSpPr>
              <a:spLocks noChangeArrowheads="1"/>
            </p:cNvSpPr>
            <p:nvPr/>
          </p:nvSpPr>
          <p:spPr bwMode="auto">
            <a:xfrm>
              <a:off x="1408" y="3485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3589" name="Oval 184"/>
            <p:cNvSpPr>
              <a:spLocks noChangeArrowheads="1"/>
            </p:cNvSpPr>
            <p:nvPr/>
          </p:nvSpPr>
          <p:spPr bwMode="auto">
            <a:xfrm>
              <a:off x="2499" y="3475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3590" name="Oval 185"/>
            <p:cNvSpPr>
              <a:spLocks noChangeArrowheads="1"/>
            </p:cNvSpPr>
            <p:nvPr/>
          </p:nvSpPr>
          <p:spPr bwMode="auto">
            <a:xfrm>
              <a:off x="2127" y="348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3591" name="Oval 186"/>
            <p:cNvSpPr>
              <a:spLocks noChangeArrowheads="1"/>
            </p:cNvSpPr>
            <p:nvPr/>
          </p:nvSpPr>
          <p:spPr bwMode="auto">
            <a:xfrm>
              <a:off x="3569" y="346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3592" name="Oval 187"/>
            <p:cNvSpPr>
              <a:spLocks noChangeArrowheads="1"/>
            </p:cNvSpPr>
            <p:nvPr/>
          </p:nvSpPr>
          <p:spPr bwMode="auto">
            <a:xfrm>
              <a:off x="3216" y="3475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3593" name="Oval 188"/>
            <p:cNvSpPr>
              <a:spLocks noChangeArrowheads="1"/>
            </p:cNvSpPr>
            <p:nvPr/>
          </p:nvSpPr>
          <p:spPr bwMode="auto">
            <a:xfrm>
              <a:off x="4313" y="3463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3594" name="Oval 189"/>
            <p:cNvSpPr>
              <a:spLocks noChangeArrowheads="1"/>
            </p:cNvSpPr>
            <p:nvPr/>
          </p:nvSpPr>
          <p:spPr bwMode="auto">
            <a:xfrm>
              <a:off x="3932" y="3472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3595" name="Oval 190"/>
            <p:cNvSpPr>
              <a:spLocks noChangeArrowheads="1"/>
            </p:cNvSpPr>
            <p:nvPr/>
          </p:nvSpPr>
          <p:spPr bwMode="auto">
            <a:xfrm>
              <a:off x="5039" y="3473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3596" name="Oval 191"/>
            <p:cNvSpPr>
              <a:spLocks noChangeArrowheads="1"/>
            </p:cNvSpPr>
            <p:nvPr/>
          </p:nvSpPr>
          <p:spPr bwMode="auto">
            <a:xfrm>
              <a:off x="700" y="347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aphicFrame>
        <p:nvGraphicFramePr>
          <p:cNvPr id="184512" name="Object 192"/>
          <p:cNvGraphicFramePr>
            <a:graphicFrameLocks noChangeAspect="1"/>
          </p:cNvGraphicFramePr>
          <p:nvPr/>
        </p:nvGraphicFramePr>
        <p:xfrm>
          <a:off x="95250" y="1171575"/>
          <a:ext cx="2049463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18" name="公式" r:id="rId15" imgW="752486" imgH="304800" progId="Equation.3">
                  <p:embed/>
                </p:oleObj>
              </mc:Choice>
              <mc:Fallback>
                <p:oleObj name="公式" r:id="rId15" imgW="752486" imgH="304800" progId="Equation.3">
                  <p:embed/>
                  <p:pic>
                    <p:nvPicPr>
                      <p:cNvPr id="0" name="Object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" y="1171575"/>
                        <a:ext cx="2049463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14" name="Object 194"/>
          <p:cNvGraphicFramePr>
            <a:graphicFrameLocks noChangeAspect="1"/>
          </p:cNvGraphicFramePr>
          <p:nvPr/>
        </p:nvGraphicFramePr>
        <p:xfrm>
          <a:off x="4819650" y="989013"/>
          <a:ext cx="3005138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19" name="公式" r:id="rId17" imgW="1171473" imgH="399991" progId="Equation.3">
                  <p:embed/>
                </p:oleObj>
              </mc:Choice>
              <mc:Fallback>
                <p:oleObj name="公式" r:id="rId17" imgW="1171473" imgH="399991" progId="Equation.3">
                  <p:embed/>
                  <p:pic>
                    <p:nvPicPr>
                      <p:cNvPr id="0" name="Object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9650" y="989013"/>
                        <a:ext cx="3005138" cy="109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4517" name="Group 197"/>
          <p:cNvGrpSpPr>
            <a:grpSpLocks/>
          </p:cNvGrpSpPr>
          <p:nvPr/>
        </p:nvGrpSpPr>
        <p:grpSpPr bwMode="auto">
          <a:xfrm>
            <a:off x="539750" y="130175"/>
            <a:ext cx="5256213" cy="831850"/>
            <a:chOff x="431" y="73"/>
            <a:chExt cx="3311" cy="524"/>
          </a:xfrm>
        </p:grpSpPr>
        <p:sp>
          <p:nvSpPr>
            <p:cNvPr id="23562" name="Text Box 193"/>
            <p:cNvSpPr txBox="1">
              <a:spLocks noChangeArrowheads="1"/>
            </p:cNvSpPr>
            <p:nvPr/>
          </p:nvSpPr>
          <p:spPr bwMode="auto">
            <a:xfrm>
              <a:off x="431" y="150"/>
              <a:ext cx="331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将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  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代入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    ，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得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</a:t>
              </a:r>
            </a:p>
          </p:txBody>
        </p:sp>
        <p:graphicFrame>
          <p:nvGraphicFramePr>
            <p:cNvPr id="23563" name="Object 19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3034824"/>
                </p:ext>
              </p:extLst>
            </p:nvPr>
          </p:nvGraphicFramePr>
          <p:xfrm>
            <a:off x="2102" y="119"/>
            <a:ext cx="778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220" name="公式" r:id="rId19" imgW="438246" imgH="181004" progId="Equation.3">
                    <p:embed/>
                  </p:oleObj>
                </mc:Choice>
                <mc:Fallback>
                  <p:oleObj name="公式" r:id="rId19" imgW="438246" imgH="181004" progId="Equation.3">
                    <p:embed/>
                    <p:pic>
                      <p:nvPicPr>
                        <p:cNvPr id="0" name="Object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2" y="119"/>
                          <a:ext cx="778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4" name="Object 196"/>
            <p:cNvGraphicFramePr>
              <a:graphicFrameLocks noChangeAspect="1"/>
            </p:cNvGraphicFramePr>
            <p:nvPr/>
          </p:nvGraphicFramePr>
          <p:xfrm>
            <a:off x="757" y="73"/>
            <a:ext cx="812" cy="5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221" name="公式" r:id="rId21" imgW="561781" imgH="342783" progId="Equation.3">
                    <p:embed/>
                  </p:oleObj>
                </mc:Choice>
                <mc:Fallback>
                  <p:oleObj name="公式" r:id="rId21" imgW="561781" imgH="342783" progId="Equation.3">
                    <p:embed/>
                    <p:pic>
                      <p:nvPicPr>
                        <p:cNvPr id="0" name="Object 1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7" y="73"/>
                          <a:ext cx="812" cy="5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4521" name="Object 201"/>
          <p:cNvGraphicFramePr>
            <a:graphicFrameLocks noChangeAspect="1"/>
          </p:cNvGraphicFramePr>
          <p:nvPr/>
        </p:nvGraphicFramePr>
        <p:xfrm>
          <a:off x="7780338" y="1217613"/>
          <a:ext cx="11842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22" name="公式" r:id="rId23" imgW="438246" imgH="190383" progId="Equation.3">
                  <p:embed/>
                </p:oleObj>
              </mc:Choice>
              <mc:Fallback>
                <p:oleObj name="公式" r:id="rId23" imgW="438246" imgH="190383" progId="Equation.3">
                  <p:embed/>
                  <p:pic>
                    <p:nvPicPr>
                      <p:cNvPr id="0" name="Object 2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0338" y="1217613"/>
                        <a:ext cx="118427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24" name="Object 204"/>
          <p:cNvGraphicFramePr>
            <a:graphicFrameLocks noChangeAspect="1"/>
          </p:cNvGraphicFramePr>
          <p:nvPr/>
        </p:nvGraphicFramePr>
        <p:xfrm>
          <a:off x="2063750" y="1039813"/>
          <a:ext cx="28067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23" name="公式" r:id="rId25" imgW="1095379" imgH="371387" progId="Equation.3">
                  <p:embed/>
                </p:oleObj>
              </mc:Choice>
              <mc:Fallback>
                <p:oleObj name="公式" r:id="rId25" imgW="1095379" imgH="371387" progId="Equation.3">
                  <p:embed/>
                  <p:pic>
                    <p:nvPicPr>
                      <p:cNvPr id="0" name="Object 2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1039813"/>
                        <a:ext cx="280670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26" name="Text Box 206"/>
          <p:cNvSpPr txBox="1">
            <a:spLocks noChangeArrowheads="1"/>
          </p:cNvSpPr>
          <p:nvPr/>
        </p:nvSpPr>
        <p:spPr bwMode="auto">
          <a:xfrm>
            <a:off x="5194300" y="282575"/>
            <a:ext cx="3698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对连续频谱的</a:t>
            </a:r>
            <a:r>
              <a:rPr lang="en-US" altLang="zh-CN" sz="28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10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4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4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4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5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4"/>
          <p:cNvGrpSpPr>
            <a:grpSpLocks/>
          </p:cNvGrpSpPr>
          <p:nvPr/>
        </p:nvGrpSpPr>
        <p:grpSpPr bwMode="auto">
          <a:xfrm>
            <a:off x="1010770" y="1696482"/>
            <a:ext cx="3143250" cy="1428750"/>
            <a:chOff x="498" y="97"/>
            <a:chExt cx="1980" cy="900"/>
          </a:xfrm>
        </p:grpSpPr>
        <p:sp>
          <p:nvSpPr>
            <p:cNvPr id="101" name="Text Box 5"/>
            <p:cNvSpPr txBox="1">
              <a:spLocks noChangeArrowheads="1"/>
            </p:cNvSpPr>
            <p:nvPr/>
          </p:nvSpPr>
          <p:spPr bwMode="auto">
            <a:xfrm>
              <a:off x="2280" y="709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t</a:t>
              </a:r>
              <a:endParaRPr lang="en-US" altLang="zh-CN" sz="2400" b="0" i="1" baseline="-25000"/>
            </a:p>
          </p:txBody>
        </p:sp>
        <p:sp>
          <p:nvSpPr>
            <p:cNvPr id="102" name="Line 6"/>
            <p:cNvSpPr>
              <a:spLocks noChangeShapeType="1"/>
            </p:cNvSpPr>
            <p:nvPr/>
          </p:nvSpPr>
          <p:spPr bwMode="auto">
            <a:xfrm flipV="1">
              <a:off x="498" y="863"/>
              <a:ext cx="18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Line 7"/>
            <p:cNvSpPr>
              <a:spLocks noChangeShapeType="1"/>
            </p:cNvSpPr>
            <p:nvPr/>
          </p:nvSpPr>
          <p:spPr bwMode="auto">
            <a:xfrm flipV="1">
              <a:off x="1251" y="134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4" name="Object 8"/>
            <p:cNvGraphicFramePr>
              <a:graphicFrameLocks noChangeAspect="1"/>
            </p:cNvGraphicFramePr>
            <p:nvPr/>
          </p:nvGraphicFramePr>
          <p:xfrm>
            <a:off x="1292" y="97"/>
            <a:ext cx="467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342" name="公式" r:id="rId3" imgW="228752" imgH="152400" progId="Equation.3">
                    <p:embed/>
                  </p:oleObj>
                </mc:Choice>
                <mc:Fallback>
                  <p:oleObj name="公式" r:id="rId3" imgW="228752" imgH="152400" progId="Equation.3">
                    <p:embed/>
                    <p:pic>
                      <p:nvPicPr>
                        <p:cNvPr id="31881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2" y="97"/>
                          <a:ext cx="467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" name="Freeform 9"/>
            <p:cNvSpPr>
              <a:spLocks/>
            </p:cNvSpPr>
            <p:nvPr/>
          </p:nvSpPr>
          <p:spPr bwMode="auto">
            <a:xfrm>
              <a:off x="843" y="354"/>
              <a:ext cx="706" cy="408"/>
            </a:xfrm>
            <a:custGeom>
              <a:avLst/>
              <a:gdLst>
                <a:gd name="T0" fmla="*/ 0 w 1360"/>
                <a:gd name="T1" fmla="*/ 1148 h 301"/>
                <a:gd name="T2" fmla="*/ 3 w 1360"/>
                <a:gd name="T3" fmla="*/ 827 h 301"/>
                <a:gd name="T4" fmla="*/ 8 w 1360"/>
                <a:gd name="T5" fmla="*/ 388 h 301"/>
                <a:gd name="T6" fmla="*/ 11 w 1360"/>
                <a:gd name="T7" fmla="*/ 113 h 301"/>
                <a:gd name="T8" fmla="*/ 16 w 1360"/>
                <a:gd name="T9" fmla="*/ 30 h 301"/>
                <a:gd name="T10" fmla="*/ 19 w 1360"/>
                <a:gd name="T11" fmla="*/ 310 h 301"/>
                <a:gd name="T12" fmla="*/ 24 w 1360"/>
                <a:gd name="T13" fmla="*/ 630 h 301"/>
                <a:gd name="T14" fmla="*/ 29 w 1360"/>
                <a:gd name="T15" fmla="*/ 388 h 301"/>
                <a:gd name="T16" fmla="*/ 34 w 1360"/>
                <a:gd name="T17" fmla="*/ 351 h 301"/>
                <a:gd name="T18" fmla="*/ 39 w 1360"/>
                <a:gd name="T19" fmla="*/ 590 h 301"/>
                <a:gd name="T20" fmla="*/ 44 w 1360"/>
                <a:gd name="T21" fmla="*/ 988 h 301"/>
                <a:gd name="T22" fmla="*/ 51 w 1360"/>
                <a:gd name="T23" fmla="*/ 1379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6" name="Group 10"/>
          <p:cNvGrpSpPr>
            <a:grpSpLocks/>
          </p:cNvGrpSpPr>
          <p:nvPr/>
        </p:nvGrpSpPr>
        <p:grpSpPr bwMode="auto">
          <a:xfrm>
            <a:off x="5364088" y="302410"/>
            <a:ext cx="2627312" cy="1481138"/>
            <a:chOff x="3266" y="1026"/>
            <a:chExt cx="1655" cy="933"/>
          </a:xfrm>
        </p:grpSpPr>
        <p:graphicFrame>
          <p:nvGraphicFramePr>
            <p:cNvPr id="107" name="Object 11"/>
            <p:cNvGraphicFramePr>
              <a:graphicFrameLocks noChangeAspect="1"/>
            </p:cNvGraphicFramePr>
            <p:nvPr/>
          </p:nvGraphicFramePr>
          <p:xfrm>
            <a:off x="3955" y="1026"/>
            <a:ext cx="825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343" name="公式" r:id="rId5" imgW="600298" imgH="209609" progId="Equation.3">
                    <p:embed/>
                  </p:oleObj>
                </mc:Choice>
                <mc:Fallback>
                  <p:oleObj name="公式" r:id="rId5" imgW="600298" imgH="209609" progId="Equation.3">
                    <p:embed/>
                    <p:pic>
                      <p:nvPicPr>
                        <p:cNvPr id="31865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5" y="1026"/>
                          <a:ext cx="825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" name="Line 12"/>
            <p:cNvSpPr>
              <a:spLocks noChangeShapeType="1"/>
            </p:cNvSpPr>
            <p:nvPr/>
          </p:nvSpPr>
          <p:spPr bwMode="auto">
            <a:xfrm flipV="1">
              <a:off x="3266" y="1870"/>
              <a:ext cx="14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Line 13"/>
            <p:cNvSpPr>
              <a:spLocks noChangeShapeType="1"/>
            </p:cNvSpPr>
            <p:nvPr/>
          </p:nvSpPr>
          <p:spPr bwMode="auto">
            <a:xfrm flipV="1">
              <a:off x="3934" y="1113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0" name="Object 14"/>
            <p:cNvGraphicFramePr>
              <a:graphicFrameLocks noChangeAspect="1"/>
            </p:cNvGraphicFramePr>
            <p:nvPr/>
          </p:nvGraphicFramePr>
          <p:xfrm>
            <a:off x="4712" y="1752"/>
            <a:ext cx="209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344" name="公式" r:id="rId7" imgW="114141" imgH="114417" progId="Equation.3">
                    <p:embed/>
                  </p:oleObj>
                </mc:Choice>
                <mc:Fallback>
                  <p:oleObj name="公式" r:id="rId7" imgW="114141" imgH="114417" progId="Equation.3">
                    <p:embed/>
                    <p:pic>
                      <p:nvPicPr>
                        <p:cNvPr id="31868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2" y="1752"/>
                          <a:ext cx="209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1" name="Line 15"/>
            <p:cNvSpPr>
              <a:spLocks noChangeShapeType="1"/>
            </p:cNvSpPr>
            <p:nvPr/>
          </p:nvSpPr>
          <p:spPr bwMode="auto">
            <a:xfrm flipV="1">
              <a:off x="3937" y="1534"/>
              <a:ext cx="0" cy="31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Line 16"/>
            <p:cNvSpPr>
              <a:spLocks noChangeShapeType="1"/>
            </p:cNvSpPr>
            <p:nvPr/>
          </p:nvSpPr>
          <p:spPr bwMode="auto">
            <a:xfrm flipV="1">
              <a:off x="4001" y="1507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Line 17"/>
            <p:cNvSpPr>
              <a:spLocks noChangeShapeType="1"/>
            </p:cNvSpPr>
            <p:nvPr/>
          </p:nvSpPr>
          <p:spPr bwMode="auto">
            <a:xfrm flipV="1">
              <a:off x="3855" y="1507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Line 18"/>
            <p:cNvSpPr>
              <a:spLocks noChangeShapeType="1"/>
            </p:cNvSpPr>
            <p:nvPr/>
          </p:nvSpPr>
          <p:spPr bwMode="auto">
            <a:xfrm flipV="1">
              <a:off x="4082" y="1453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Line 19"/>
            <p:cNvSpPr>
              <a:spLocks noChangeShapeType="1"/>
            </p:cNvSpPr>
            <p:nvPr/>
          </p:nvSpPr>
          <p:spPr bwMode="auto">
            <a:xfrm flipV="1">
              <a:off x="3783" y="1444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Line 20"/>
            <p:cNvSpPr>
              <a:spLocks noChangeShapeType="1"/>
            </p:cNvSpPr>
            <p:nvPr/>
          </p:nvSpPr>
          <p:spPr bwMode="auto">
            <a:xfrm flipV="1">
              <a:off x="4164" y="1453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Line 21"/>
            <p:cNvSpPr>
              <a:spLocks noChangeShapeType="1"/>
            </p:cNvSpPr>
            <p:nvPr/>
          </p:nvSpPr>
          <p:spPr bwMode="auto">
            <a:xfrm flipV="1">
              <a:off x="3710" y="1444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Line 22"/>
            <p:cNvSpPr>
              <a:spLocks noChangeShapeType="1"/>
            </p:cNvSpPr>
            <p:nvPr/>
          </p:nvSpPr>
          <p:spPr bwMode="auto">
            <a:xfrm flipV="1">
              <a:off x="4237" y="1643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Line 23"/>
            <p:cNvSpPr>
              <a:spLocks noChangeShapeType="1"/>
            </p:cNvSpPr>
            <p:nvPr/>
          </p:nvSpPr>
          <p:spPr bwMode="auto">
            <a:xfrm flipV="1">
              <a:off x="3638" y="1643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0" name="Group 24"/>
          <p:cNvGrpSpPr>
            <a:grpSpLocks/>
          </p:cNvGrpSpPr>
          <p:nvPr/>
        </p:nvGrpSpPr>
        <p:grpSpPr bwMode="auto">
          <a:xfrm>
            <a:off x="237913" y="303142"/>
            <a:ext cx="4232275" cy="1555750"/>
            <a:chOff x="259" y="958"/>
            <a:chExt cx="2666" cy="980"/>
          </a:xfrm>
        </p:grpSpPr>
        <p:sp>
          <p:nvSpPr>
            <p:cNvPr id="121" name="Text Box 25"/>
            <p:cNvSpPr txBox="1">
              <a:spLocks noChangeArrowheads="1"/>
            </p:cNvSpPr>
            <p:nvPr/>
          </p:nvSpPr>
          <p:spPr bwMode="auto">
            <a:xfrm>
              <a:off x="2727" y="1650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t</a:t>
              </a:r>
              <a:endParaRPr lang="en-US" altLang="zh-CN" sz="2400" b="0" i="1" baseline="-25000"/>
            </a:p>
          </p:txBody>
        </p:sp>
        <p:sp>
          <p:nvSpPr>
            <p:cNvPr id="122" name="Line 26"/>
            <p:cNvSpPr>
              <a:spLocks noChangeShapeType="1"/>
            </p:cNvSpPr>
            <p:nvPr/>
          </p:nvSpPr>
          <p:spPr bwMode="auto">
            <a:xfrm flipV="1">
              <a:off x="259" y="1811"/>
              <a:ext cx="249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" name="Line 27"/>
            <p:cNvSpPr>
              <a:spLocks noChangeShapeType="1"/>
            </p:cNvSpPr>
            <p:nvPr/>
          </p:nvSpPr>
          <p:spPr bwMode="auto">
            <a:xfrm flipV="1">
              <a:off x="1503" y="994"/>
              <a:ext cx="0" cy="8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" name="Freeform 28"/>
            <p:cNvSpPr>
              <a:spLocks/>
            </p:cNvSpPr>
            <p:nvPr/>
          </p:nvSpPr>
          <p:spPr bwMode="auto">
            <a:xfrm>
              <a:off x="1121" y="1312"/>
              <a:ext cx="706" cy="408"/>
            </a:xfrm>
            <a:custGeom>
              <a:avLst/>
              <a:gdLst>
                <a:gd name="T0" fmla="*/ 0 w 1360"/>
                <a:gd name="T1" fmla="*/ 1148 h 301"/>
                <a:gd name="T2" fmla="*/ 3 w 1360"/>
                <a:gd name="T3" fmla="*/ 827 h 301"/>
                <a:gd name="T4" fmla="*/ 8 w 1360"/>
                <a:gd name="T5" fmla="*/ 388 h 301"/>
                <a:gd name="T6" fmla="*/ 11 w 1360"/>
                <a:gd name="T7" fmla="*/ 113 h 301"/>
                <a:gd name="T8" fmla="*/ 16 w 1360"/>
                <a:gd name="T9" fmla="*/ 30 h 301"/>
                <a:gd name="T10" fmla="*/ 19 w 1360"/>
                <a:gd name="T11" fmla="*/ 310 h 301"/>
                <a:gd name="T12" fmla="*/ 24 w 1360"/>
                <a:gd name="T13" fmla="*/ 630 h 301"/>
                <a:gd name="T14" fmla="*/ 29 w 1360"/>
                <a:gd name="T15" fmla="*/ 388 h 301"/>
                <a:gd name="T16" fmla="*/ 34 w 1360"/>
                <a:gd name="T17" fmla="*/ 351 h 301"/>
                <a:gd name="T18" fmla="*/ 39 w 1360"/>
                <a:gd name="T19" fmla="*/ 590 h 301"/>
                <a:gd name="T20" fmla="*/ 44 w 1360"/>
                <a:gd name="T21" fmla="*/ 988 h 301"/>
                <a:gd name="T22" fmla="*/ 51 w 1360"/>
                <a:gd name="T23" fmla="*/ 1379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5" name="Object 29"/>
            <p:cNvGraphicFramePr>
              <a:graphicFrameLocks noChangeAspect="1"/>
            </p:cNvGraphicFramePr>
            <p:nvPr/>
          </p:nvGraphicFramePr>
          <p:xfrm>
            <a:off x="1551" y="958"/>
            <a:ext cx="467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345" name="公式" r:id="rId9" imgW="228752" imgH="152400" progId="Equation.3">
                    <p:embed/>
                  </p:oleObj>
                </mc:Choice>
                <mc:Fallback>
                  <p:oleObj name="公式" r:id="rId9" imgW="228752" imgH="152400" progId="Equation.3">
                    <p:embed/>
                    <p:pic>
                      <p:nvPicPr>
                        <p:cNvPr id="31862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51" y="958"/>
                          <a:ext cx="467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6" name="Freeform 30"/>
            <p:cNvSpPr>
              <a:spLocks/>
            </p:cNvSpPr>
            <p:nvPr/>
          </p:nvSpPr>
          <p:spPr bwMode="auto">
            <a:xfrm>
              <a:off x="1876" y="1312"/>
              <a:ext cx="706" cy="408"/>
            </a:xfrm>
            <a:custGeom>
              <a:avLst/>
              <a:gdLst>
                <a:gd name="T0" fmla="*/ 0 w 1360"/>
                <a:gd name="T1" fmla="*/ 1148 h 301"/>
                <a:gd name="T2" fmla="*/ 3 w 1360"/>
                <a:gd name="T3" fmla="*/ 827 h 301"/>
                <a:gd name="T4" fmla="*/ 8 w 1360"/>
                <a:gd name="T5" fmla="*/ 388 h 301"/>
                <a:gd name="T6" fmla="*/ 11 w 1360"/>
                <a:gd name="T7" fmla="*/ 113 h 301"/>
                <a:gd name="T8" fmla="*/ 16 w 1360"/>
                <a:gd name="T9" fmla="*/ 30 h 301"/>
                <a:gd name="T10" fmla="*/ 19 w 1360"/>
                <a:gd name="T11" fmla="*/ 310 h 301"/>
                <a:gd name="T12" fmla="*/ 24 w 1360"/>
                <a:gd name="T13" fmla="*/ 630 h 301"/>
                <a:gd name="T14" fmla="*/ 29 w 1360"/>
                <a:gd name="T15" fmla="*/ 388 h 301"/>
                <a:gd name="T16" fmla="*/ 34 w 1360"/>
                <a:gd name="T17" fmla="*/ 351 h 301"/>
                <a:gd name="T18" fmla="*/ 39 w 1360"/>
                <a:gd name="T19" fmla="*/ 590 h 301"/>
                <a:gd name="T20" fmla="*/ 44 w 1360"/>
                <a:gd name="T21" fmla="*/ 988 h 301"/>
                <a:gd name="T22" fmla="*/ 51 w 1360"/>
                <a:gd name="T23" fmla="*/ 1379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7" name="Freeform 31"/>
            <p:cNvSpPr>
              <a:spLocks/>
            </p:cNvSpPr>
            <p:nvPr/>
          </p:nvSpPr>
          <p:spPr bwMode="auto">
            <a:xfrm>
              <a:off x="378" y="1303"/>
              <a:ext cx="706" cy="408"/>
            </a:xfrm>
            <a:custGeom>
              <a:avLst/>
              <a:gdLst>
                <a:gd name="T0" fmla="*/ 0 w 1360"/>
                <a:gd name="T1" fmla="*/ 1148 h 301"/>
                <a:gd name="T2" fmla="*/ 3 w 1360"/>
                <a:gd name="T3" fmla="*/ 827 h 301"/>
                <a:gd name="T4" fmla="*/ 8 w 1360"/>
                <a:gd name="T5" fmla="*/ 388 h 301"/>
                <a:gd name="T6" fmla="*/ 11 w 1360"/>
                <a:gd name="T7" fmla="*/ 113 h 301"/>
                <a:gd name="T8" fmla="*/ 16 w 1360"/>
                <a:gd name="T9" fmla="*/ 30 h 301"/>
                <a:gd name="T10" fmla="*/ 19 w 1360"/>
                <a:gd name="T11" fmla="*/ 310 h 301"/>
                <a:gd name="T12" fmla="*/ 24 w 1360"/>
                <a:gd name="T13" fmla="*/ 630 h 301"/>
                <a:gd name="T14" fmla="*/ 29 w 1360"/>
                <a:gd name="T15" fmla="*/ 388 h 301"/>
                <a:gd name="T16" fmla="*/ 34 w 1360"/>
                <a:gd name="T17" fmla="*/ 351 h 301"/>
                <a:gd name="T18" fmla="*/ 39 w 1360"/>
                <a:gd name="T19" fmla="*/ 590 h 301"/>
                <a:gd name="T20" fmla="*/ 44 w 1360"/>
                <a:gd name="T21" fmla="*/ 988 h 301"/>
                <a:gd name="T22" fmla="*/ 51 w 1360"/>
                <a:gd name="T23" fmla="*/ 1379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8" name="Group 32"/>
          <p:cNvGrpSpPr>
            <a:grpSpLocks/>
          </p:cNvGrpSpPr>
          <p:nvPr/>
        </p:nvGrpSpPr>
        <p:grpSpPr bwMode="auto">
          <a:xfrm>
            <a:off x="1230313" y="2938463"/>
            <a:ext cx="2490787" cy="1504950"/>
            <a:chOff x="340" y="2069"/>
            <a:chExt cx="1569" cy="948"/>
          </a:xfrm>
        </p:grpSpPr>
        <p:sp>
          <p:nvSpPr>
            <p:cNvPr id="129" name="Line 33"/>
            <p:cNvSpPr>
              <a:spLocks noChangeShapeType="1"/>
            </p:cNvSpPr>
            <p:nvPr/>
          </p:nvSpPr>
          <p:spPr bwMode="auto">
            <a:xfrm flipV="1">
              <a:off x="1040" y="2513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Line 34"/>
            <p:cNvSpPr>
              <a:spLocks noChangeShapeType="1"/>
            </p:cNvSpPr>
            <p:nvPr/>
          </p:nvSpPr>
          <p:spPr bwMode="auto">
            <a:xfrm flipV="1">
              <a:off x="885" y="2550"/>
              <a:ext cx="0" cy="335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Line 35"/>
            <p:cNvSpPr>
              <a:spLocks noChangeShapeType="1"/>
            </p:cNvSpPr>
            <p:nvPr/>
          </p:nvSpPr>
          <p:spPr bwMode="auto">
            <a:xfrm flipV="1">
              <a:off x="731" y="2377"/>
              <a:ext cx="0" cy="499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Line 36"/>
            <p:cNvSpPr>
              <a:spLocks noChangeShapeType="1"/>
            </p:cNvSpPr>
            <p:nvPr/>
          </p:nvSpPr>
          <p:spPr bwMode="auto">
            <a:xfrm flipV="1">
              <a:off x="659" y="2504"/>
              <a:ext cx="0" cy="381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Line 37"/>
            <p:cNvSpPr>
              <a:spLocks noChangeShapeType="1"/>
            </p:cNvSpPr>
            <p:nvPr/>
          </p:nvSpPr>
          <p:spPr bwMode="auto">
            <a:xfrm flipV="1">
              <a:off x="804" y="2459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Line 38"/>
            <p:cNvSpPr>
              <a:spLocks noChangeShapeType="1"/>
            </p:cNvSpPr>
            <p:nvPr/>
          </p:nvSpPr>
          <p:spPr bwMode="auto">
            <a:xfrm flipV="1">
              <a:off x="586" y="2649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" name="Line 39"/>
            <p:cNvSpPr>
              <a:spLocks noChangeShapeType="1"/>
            </p:cNvSpPr>
            <p:nvPr/>
          </p:nvSpPr>
          <p:spPr bwMode="auto">
            <a:xfrm flipH="1" flipV="1">
              <a:off x="1121" y="2604"/>
              <a:ext cx="0" cy="272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Line 40"/>
            <p:cNvSpPr>
              <a:spLocks noChangeShapeType="1"/>
            </p:cNvSpPr>
            <p:nvPr/>
          </p:nvSpPr>
          <p:spPr bwMode="auto">
            <a:xfrm flipH="1" flipV="1">
              <a:off x="1212" y="2776"/>
              <a:ext cx="0" cy="10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Text Box 41"/>
            <p:cNvSpPr txBox="1">
              <a:spLocks noChangeArrowheads="1"/>
            </p:cNvSpPr>
            <p:nvPr/>
          </p:nvSpPr>
          <p:spPr bwMode="auto">
            <a:xfrm>
              <a:off x="1665" y="2729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n</a:t>
              </a:r>
              <a:endParaRPr lang="en-US" altLang="zh-CN" sz="2400" b="0" i="1" baseline="-25000"/>
            </a:p>
          </p:txBody>
        </p:sp>
        <p:sp>
          <p:nvSpPr>
            <p:cNvPr id="138" name="Line 42"/>
            <p:cNvSpPr>
              <a:spLocks noChangeShapeType="1"/>
            </p:cNvSpPr>
            <p:nvPr/>
          </p:nvSpPr>
          <p:spPr bwMode="auto">
            <a:xfrm>
              <a:off x="340" y="2884"/>
              <a:ext cx="13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Line 43"/>
            <p:cNvSpPr>
              <a:spLocks noChangeShapeType="1"/>
            </p:cNvSpPr>
            <p:nvPr/>
          </p:nvSpPr>
          <p:spPr bwMode="auto">
            <a:xfrm flipV="1">
              <a:off x="958" y="2153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40" name="Object 44"/>
            <p:cNvGraphicFramePr>
              <a:graphicFrameLocks noChangeAspect="1"/>
            </p:cNvGraphicFramePr>
            <p:nvPr/>
          </p:nvGraphicFramePr>
          <p:xfrm>
            <a:off x="985" y="2069"/>
            <a:ext cx="531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346" name="公式" r:id="rId11" imgW="266799" imgH="152400" progId="Equation.3">
                    <p:embed/>
                  </p:oleObj>
                </mc:Choice>
                <mc:Fallback>
                  <p:oleObj name="公式" r:id="rId11" imgW="266799" imgH="152400" progId="Equation.3">
                    <p:embed/>
                    <p:pic>
                      <p:nvPicPr>
                        <p:cNvPr id="31856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5" y="2069"/>
                          <a:ext cx="531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1" name="Line 45"/>
            <p:cNvSpPr>
              <a:spLocks noChangeShapeType="1"/>
            </p:cNvSpPr>
            <p:nvPr/>
          </p:nvSpPr>
          <p:spPr bwMode="auto">
            <a:xfrm flipV="1">
              <a:off x="958" y="2460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2" name="Group 46"/>
          <p:cNvGrpSpPr>
            <a:grpSpLocks/>
          </p:cNvGrpSpPr>
          <p:nvPr/>
        </p:nvGrpSpPr>
        <p:grpSpPr bwMode="auto">
          <a:xfrm>
            <a:off x="339725" y="4413250"/>
            <a:ext cx="3943350" cy="1504950"/>
            <a:chOff x="169" y="2976"/>
            <a:chExt cx="2484" cy="948"/>
          </a:xfrm>
        </p:grpSpPr>
        <p:sp>
          <p:nvSpPr>
            <p:cNvPr id="143" name="Text Box 47"/>
            <p:cNvSpPr txBox="1">
              <a:spLocks noChangeArrowheads="1"/>
            </p:cNvSpPr>
            <p:nvPr/>
          </p:nvSpPr>
          <p:spPr bwMode="auto">
            <a:xfrm>
              <a:off x="2410" y="3636"/>
              <a:ext cx="24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n</a:t>
              </a:r>
              <a:endParaRPr lang="en-US" altLang="zh-CN" sz="2400" b="0" i="1" baseline="-25000"/>
            </a:p>
          </p:txBody>
        </p:sp>
        <p:sp>
          <p:nvSpPr>
            <p:cNvPr id="144" name="Line 48"/>
            <p:cNvSpPr>
              <a:spLocks noChangeShapeType="1"/>
            </p:cNvSpPr>
            <p:nvPr/>
          </p:nvSpPr>
          <p:spPr bwMode="auto">
            <a:xfrm>
              <a:off x="169" y="3809"/>
              <a:ext cx="22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" name="Line 49"/>
            <p:cNvSpPr>
              <a:spLocks noChangeShapeType="1"/>
            </p:cNvSpPr>
            <p:nvPr/>
          </p:nvSpPr>
          <p:spPr bwMode="auto">
            <a:xfrm flipV="1">
              <a:off x="1341" y="2998"/>
              <a:ext cx="0" cy="8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46" name="Object 50"/>
            <p:cNvGraphicFramePr>
              <a:graphicFrameLocks noChangeAspect="1"/>
            </p:cNvGraphicFramePr>
            <p:nvPr/>
          </p:nvGraphicFramePr>
          <p:xfrm>
            <a:off x="1383" y="2976"/>
            <a:ext cx="512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347" name="公式" r:id="rId13" imgW="285588" imgH="152400" progId="Equation.3">
                    <p:embed/>
                  </p:oleObj>
                </mc:Choice>
                <mc:Fallback>
                  <p:oleObj name="公式" r:id="rId13" imgW="285588" imgH="152400" progId="Equation.3">
                    <p:embed/>
                    <p:pic>
                      <p:nvPicPr>
                        <p:cNvPr id="31814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3" y="2976"/>
                          <a:ext cx="512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7" name="Group 51"/>
            <p:cNvGrpSpPr>
              <a:grpSpLocks/>
            </p:cNvGrpSpPr>
            <p:nvPr/>
          </p:nvGrpSpPr>
          <p:grpSpPr bwMode="auto">
            <a:xfrm>
              <a:off x="968" y="3311"/>
              <a:ext cx="626" cy="509"/>
              <a:chOff x="741" y="1017"/>
              <a:chExt cx="626" cy="509"/>
            </a:xfrm>
          </p:grpSpPr>
          <p:sp>
            <p:nvSpPr>
              <p:cNvPr id="168" name="Line 52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9" name="Line 53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0" name="Line 54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1" name="Line 55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" name="Line 56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" name="Line 57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" name="Line 58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" name="Line 59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6" name="Line 60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8" name="Group 61"/>
            <p:cNvGrpSpPr>
              <a:grpSpLocks/>
            </p:cNvGrpSpPr>
            <p:nvPr/>
          </p:nvGrpSpPr>
          <p:grpSpPr bwMode="auto">
            <a:xfrm>
              <a:off x="1675" y="3309"/>
              <a:ext cx="626" cy="509"/>
              <a:chOff x="741" y="1017"/>
              <a:chExt cx="626" cy="509"/>
            </a:xfrm>
          </p:grpSpPr>
          <p:sp>
            <p:nvSpPr>
              <p:cNvPr id="159" name="Line 62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" name="Line 63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" name="Line 64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2" name="Line 65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" name="Line 66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" name="Line 67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" name="Line 68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" name="Line 69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" name="Line 70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9" name="Group 71"/>
            <p:cNvGrpSpPr>
              <a:grpSpLocks/>
            </p:cNvGrpSpPr>
            <p:nvPr/>
          </p:nvGrpSpPr>
          <p:grpSpPr bwMode="auto">
            <a:xfrm>
              <a:off x="260" y="3301"/>
              <a:ext cx="626" cy="509"/>
              <a:chOff x="741" y="1017"/>
              <a:chExt cx="626" cy="509"/>
            </a:xfrm>
          </p:grpSpPr>
          <p:sp>
            <p:nvSpPr>
              <p:cNvPr id="150" name="Line 72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1" name="Line 73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" name="Line 74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" name="Line 75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" name="Line 76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" name="Line 77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" name="Line 78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" name="Line 79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8" name="Line 80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77" name="Group 81"/>
          <p:cNvGrpSpPr>
            <a:grpSpLocks/>
          </p:cNvGrpSpPr>
          <p:nvPr/>
        </p:nvGrpSpPr>
        <p:grpSpPr bwMode="auto">
          <a:xfrm>
            <a:off x="4672013" y="4408488"/>
            <a:ext cx="3956050" cy="1465262"/>
            <a:chOff x="2889" y="3018"/>
            <a:chExt cx="2492" cy="923"/>
          </a:xfrm>
        </p:grpSpPr>
        <p:graphicFrame>
          <p:nvGraphicFramePr>
            <p:cNvPr id="178" name="Object 82"/>
            <p:cNvGraphicFramePr>
              <a:graphicFrameLocks noChangeAspect="1"/>
            </p:cNvGraphicFramePr>
            <p:nvPr/>
          </p:nvGraphicFramePr>
          <p:xfrm>
            <a:off x="4044" y="3018"/>
            <a:ext cx="516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348" name="公式" r:id="rId15" imgW="362152" imgH="256970" progId="Equation.3">
                    <p:embed/>
                  </p:oleObj>
                </mc:Choice>
                <mc:Fallback>
                  <p:oleObj name="公式" r:id="rId15" imgW="362152" imgH="256970" progId="Equation.3">
                    <p:embed/>
                    <p:pic>
                      <p:nvPicPr>
                        <p:cNvPr id="31777" name="Object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4" y="3018"/>
                          <a:ext cx="516" cy="3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9" name="Line 83"/>
            <p:cNvSpPr>
              <a:spLocks noChangeShapeType="1"/>
            </p:cNvSpPr>
            <p:nvPr/>
          </p:nvSpPr>
          <p:spPr bwMode="auto">
            <a:xfrm flipV="1">
              <a:off x="2889" y="3854"/>
              <a:ext cx="23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0" name="Line 84"/>
            <p:cNvSpPr>
              <a:spLocks noChangeShapeType="1"/>
            </p:cNvSpPr>
            <p:nvPr/>
          </p:nvSpPr>
          <p:spPr bwMode="auto">
            <a:xfrm flipV="1">
              <a:off x="4019" y="3090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81" name="Object 85"/>
            <p:cNvGraphicFramePr>
              <a:graphicFrameLocks noChangeAspect="1"/>
            </p:cNvGraphicFramePr>
            <p:nvPr/>
          </p:nvGraphicFramePr>
          <p:xfrm>
            <a:off x="5221" y="3718"/>
            <a:ext cx="16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349" name="公式" r:id="rId17" imgW="76094" imgH="133174" progId="Equation.3">
                    <p:embed/>
                  </p:oleObj>
                </mc:Choice>
                <mc:Fallback>
                  <p:oleObj name="公式" r:id="rId17" imgW="76094" imgH="133174" progId="Equation.3">
                    <p:embed/>
                    <p:pic>
                      <p:nvPicPr>
                        <p:cNvPr id="31780" name="Object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1" y="3718"/>
                          <a:ext cx="16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2" name="Group 86"/>
            <p:cNvGrpSpPr>
              <a:grpSpLocks/>
            </p:cNvGrpSpPr>
            <p:nvPr/>
          </p:nvGrpSpPr>
          <p:grpSpPr bwMode="auto">
            <a:xfrm>
              <a:off x="3715" y="3419"/>
              <a:ext cx="599" cy="435"/>
              <a:chOff x="2173" y="3249"/>
              <a:chExt cx="599" cy="435"/>
            </a:xfrm>
          </p:grpSpPr>
          <p:sp>
            <p:nvSpPr>
              <p:cNvPr id="203" name="Line 87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4" name="Line 88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" name="Line 89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" name="Line 90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" name="Line 91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" name="Line 92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" name="Line 93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0" name="Line 94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1" name="Line 95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3" name="Group 96"/>
            <p:cNvGrpSpPr>
              <a:grpSpLocks/>
            </p:cNvGrpSpPr>
            <p:nvPr/>
          </p:nvGrpSpPr>
          <p:grpSpPr bwMode="auto">
            <a:xfrm>
              <a:off x="4395" y="3419"/>
              <a:ext cx="599" cy="435"/>
              <a:chOff x="2173" y="3249"/>
              <a:chExt cx="599" cy="435"/>
            </a:xfrm>
          </p:grpSpPr>
          <p:sp>
            <p:nvSpPr>
              <p:cNvPr id="194" name="Line 97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" name="Line 98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" name="Line 99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" name="Line 100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8" name="Line 101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9" name="Line 102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0" name="Line 103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1" name="Line 104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2" name="Line 105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4" name="Group 106"/>
            <p:cNvGrpSpPr>
              <a:grpSpLocks/>
            </p:cNvGrpSpPr>
            <p:nvPr/>
          </p:nvGrpSpPr>
          <p:grpSpPr bwMode="auto">
            <a:xfrm>
              <a:off x="3044" y="3419"/>
              <a:ext cx="599" cy="435"/>
              <a:chOff x="2173" y="3249"/>
              <a:chExt cx="599" cy="435"/>
            </a:xfrm>
          </p:grpSpPr>
          <p:sp>
            <p:nvSpPr>
              <p:cNvPr id="185" name="Line 107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6" name="Line 108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" name="Line 109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8" name="Line 110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9" name="Line 111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" name="Line 112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" name="Line 113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" name="Line 114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" name="Line 115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12" name="Group 116"/>
          <p:cNvGrpSpPr>
            <a:grpSpLocks/>
          </p:cNvGrpSpPr>
          <p:nvPr/>
        </p:nvGrpSpPr>
        <p:grpSpPr bwMode="auto">
          <a:xfrm>
            <a:off x="4586288" y="3038475"/>
            <a:ext cx="4151312" cy="1355725"/>
            <a:chOff x="2835" y="2036"/>
            <a:chExt cx="2615" cy="854"/>
          </a:xfrm>
        </p:grpSpPr>
        <p:graphicFrame>
          <p:nvGraphicFramePr>
            <p:cNvPr id="213" name="Object 117"/>
            <p:cNvGraphicFramePr>
              <a:graphicFrameLocks noChangeAspect="1"/>
            </p:cNvGraphicFramePr>
            <p:nvPr/>
          </p:nvGraphicFramePr>
          <p:xfrm>
            <a:off x="4061" y="2036"/>
            <a:ext cx="662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350" name="公式" r:id="rId19" imgW="476293" imgH="228834" progId="Equation.3">
                    <p:embed/>
                  </p:oleObj>
                </mc:Choice>
                <mc:Fallback>
                  <p:oleObj name="公式" r:id="rId19" imgW="476293" imgH="228834" progId="Equation.3">
                    <p:embed/>
                    <p:pic>
                      <p:nvPicPr>
                        <p:cNvPr id="31768" name="Object 1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1" y="2036"/>
                          <a:ext cx="662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4" name="Line 118"/>
            <p:cNvSpPr>
              <a:spLocks noChangeShapeType="1"/>
            </p:cNvSpPr>
            <p:nvPr/>
          </p:nvSpPr>
          <p:spPr bwMode="auto">
            <a:xfrm>
              <a:off x="2835" y="2813"/>
              <a:ext cx="244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" name="Line 119"/>
            <p:cNvSpPr>
              <a:spLocks noChangeShapeType="1"/>
            </p:cNvSpPr>
            <p:nvPr/>
          </p:nvSpPr>
          <p:spPr bwMode="auto">
            <a:xfrm flipV="1">
              <a:off x="4018" y="2048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" name="Freeform 120"/>
            <p:cNvSpPr>
              <a:spLocks/>
            </p:cNvSpPr>
            <p:nvPr/>
          </p:nvSpPr>
          <p:spPr bwMode="auto">
            <a:xfrm>
              <a:off x="3694" y="2412"/>
              <a:ext cx="674" cy="393"/>
            </a:xfrm>
            <a:custGeom>
              <a:avLst/>
              <a:gdLst>
                <a:gd name="T0" fmla="*/ 0 w 681"/>
                <a:gd name="T1" fmla="*/ 75 h 596"/>
                <a:gd name="T2" fmla="*/ 65 w 681"/>
                <a:gd name="T3" fmla="*/ 13 h 596"/>
                <a:gd name="T4" fmla="*/ 186 w 681"/>
                <a:gd name="T5" fmla="*/ 10 h 596"/>
                <a:gd name="T6" fmla="*/ 294 w 681"/>
                <a:gd name="T7" fmla="*/ 18 h 596"/>
                <a:gd name="T8" fmla="*/ 355 w 681"/>
                <a:gd name="T9" fmla="*/ 15 h 596"/>
                <a:gd name="T10" fmla="*/ 437 w 681"/>
                <a:gd name="T11" fmla="*/ 7 h 596"/>
                <a:gd name="T12" fmla="*/ 550 w 681"/>
                <a:gd name="T13" fmla="*/ 11 h 596"/>
                <a:gd name="T14" fmla="*/ 646 w 681"/>
                <a:gd name="T15" fmla="*/ 72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7" name="Line 121"/>
            <p:cNvSpPr>
              <a:spLocks noChangeShapeType="1"/>
            </p:cNvSpPr>
            <p:nvPr/>
          </p:nvSpPr>
          <p:spPr bwMode="auto">
            <a:xfrm>
              <a:off x="3297" y="2771"/>
              <a:ext cx="0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8" name="Line 122"/>
            <p:cNvSpPr>
              <a:spLocks noChangeShapeType="1"/>
            </p:cNvSpPr>
            <p:nvPr/>
          </p:nvSpPr>
          <p:spPr bwMode="auto">
            <a:xfrm>
              <a:off x="4722" y="2771"/>
              <a:ext cx="0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19" name="Object 123"/>
            <p:cNvGraphicFramePr>
              <a:graphicFrameLocks noChangeAspect="1"/>
            </p:cNvGraphicFramePr>
            <p:nvPr/>
          </p:nvGraphicFramePr>
          <p:xfrm>
            <a:off x="5257" y="2715"/>
            <a:ext cx="193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351" name="公式" r:id="rId21" imgW="104747" imgH="95191" progId="Equation.3">
                    <p:embed/>
                  </p:oleObj>
                </mc:Choice>
                <mc:Fallback>
                  <p:oleObj name="公式" r:id="rId21" imgW="104747" imgH="95191" progId="Equation.3">
                    <p:embed/>
                    <p:pic>
                      <p:nvPicPr>
                        <p:cNvPr id="31774" name="Object 1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7" y="2715"/>
                          <a:ext cx="193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0" name="Freeform 124"/>
            <p:cNvSpPr>
              <a:spLocks/>
            </p:cNvSpPr>
            <p:nvPr/>
          </p:nvSpPr>
          <p:spPr bwMode="auto">
            <a:xfrm>
              <a:off x="2980" y="2414"/>
              <a:ext cx="674" cy="393"/>
            </a:xfrm>
            <a:custGeom>
              <a:avLst/>
              <a:gdLst>
                <a:gd name="T0" fmla="*/ 0 w 681"/>
                <a:gd name="T1" fmla="*/ 75 h 596"/>
                <a:gd name="T2" fmla="*/ 65 w 681"/>
                <a:gd name="T3" fmla="*/ 13 h 596"/>
                <a:gd name="T4" fmla="*/ 186 w 681"/>
                <a:gd name="T5" fmla="*/ 10 h 596"/>
                <a:gd name="T6" fmla="*/ 294 w 681"/>
                <a:gd name="T7" fmla="*/ 18 h 596"/>
                <a:gd name="T8" fmla="*/ 355 w 681"/>
                <a:gd name="T9" fmla="*/ 15 h 596"/>
                <a:gd name="T10" fmla="*/ 437 w 681"/>
                <a:gd name="T11" fmla="*/ 7 h 596"/>
                <a:gd name="T12" fmla="*/ 550 w 681"/>
                <a:gd name="T13" fmla="*/ 11 h 596"/>
                <a:gd name="T14" fmla="*/ 646 w 681"/>
                <a:gd name="T15" fmla="*/ 72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" name="Freeform 125"/>
            <p:cNvSpPr>
              <a:spLocks/>
            </p:cNvSpPr>
            <p:nvPr/>
          </p:nvSpPr>
          <p:spPr bwMode="auto">
            <a:xfrm>
              <a:off x="4411" y="2413"/>
              <a:ext cx="674" cy="393"/>
            </a:xfrm>
            <a:custGeom>
              <a:avLst/>
              <a:gdLst>
                <a:gd name="T0" fmla="*/ 0 w 681"/>
                <a:gd name="T1" fmla="*/ 75 h 596"/>
                <a:gd name="T2" fmla="*/ 65 w 681"/>
                <a:gd name="T3" fmla="*/ 13 h 596"/>
                <a:gd name="T4" fmla="*/ 186 w 681"/>
                <a:gd name="T5" fmla="*/ 10 h 596"/>
                <a:gd name="T6" fmla="*/ 294 w 681"/>
                <a:gd name="T7" fmla="*/ 18 h 596"/>
                <a:gd name="T8" fmla="*/ 355 w 681"/>
                <a:gd name="T9" fmla="*/ 15 h 596"/>
                <a:gd name="T10" fmla="*/ 437 w 681"/>
                <a:gd name="T11" fmla="*/ 7 h 596"/>
                <a:gd name="T12" fmla="*/ 550 w 681"/>
                <a:gd name="T13" fmla="*/ 11 h 596"/>
                <a:gd name="T14" fmla="*/ 646 w 681"/>
                <a:gd name="T15" fmla="*/ 72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22" name="Group 126"/>
          <p:cNvGrpSpPr>
            <a:grpSpLocks/>
          </p:cNvGrpSpPr>
          <p:nvPr/>
        </p:nvGrpSpPr>
        <p:grpSpPr bwMode="auto">
          <a:xfrm>
            <a:off x="5390700" y="1671660"/>
            <a:ext cx="2627313" cy="1409700"/>
            <a:chOff x="3343" y="48"/>
            <a:chExt cx="1655" cy="888"/>
          </a:xfrm>
        </p:grpSpPr>
        <p:graphicFrame>
          <p:nvGraphicFramePr>
            <p:cNvPr id="223" name="Object 127"/>
            <p:cNvGraphicFramePr>
              <a:graphicFrameLocks noChangeAspect="1"/>
            </p:cNvGraphicFramePr>
            <p:nvPr/>
          </p:nvGraphicFramePr>
          <p:xfrm>
            <a:off x="4036" y="48"/>
            <a:ext cx="662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352" name="公式" r:id="rId23" imgW="476293" imgH="209609" progId="Equation.3">
                    <p:embed/>
                  </p:oleObj>
                </mc:Choice>
                <mc:Fallback>
                  <p:oleObj name="公式" r:id="rId23" imgW="476293" imgH="209609" progId="Equation.3">
                    <p:embed/>
                    <p:pic>
                      <p:nvPicPr>
                        <p:cNvPr id="31763" name="Object 1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6" y="48"/>
                          <a:ext cx="662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4" name="Line 128"/>
            <p:cNvSpPr>
              <a:spLocks noChangeShapeType="1"/>
            </p:cNvSpPr>
            <p:nvPr/>
          </p:nvSpPr>
          <p:spPr bwMode="auto">
            <a:xfrm flipV="1">
              <a:off x="3343" y="846"/>
              <a:ext cx="14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" name="Line 129"/>
            <p:cNvSpPr>
              <a:spLocks noChangeShapeType="1"/>
            </p:cNvSpPr>
            <p:nvPr/>
          </p:nvSpPr>
          <p:spPr bwMode="auto">
            <a:xfrm flipV="1">
              <a:off x="4011" y="80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26" name="Object 130"/>
            <p:cNvGraphicFramePr>
              <a:graphicFrameLocks noChangeAspect="1"/>
            </p:cNvGraphicFramePr>
            <p:nvPr/>
          </p:nvGraphicFramePr>
          <p:xfrm>
            <a:off x="4789" y="729"/>
            <a:ext cx="209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353" name="公式" r:id="rId25" imgW="114141" imgH="114417" progId="Equation.3">
                    <p:embed/>
                  </p:oleObj>
                </mc:Choice>
                <mc:Fallback>
                  <p:oleObj name="公式" r:id="rId25" imgW="114141" imgH="114417" progId="Equation.3">
                    <p:embed/>
                    <p:pic>
                      <p:nvPicPr>
                        <p:cNvPr id="31766" name="Object 1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9" y="729"/>
                          <a:ext cx="209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7" name="Freeform 131"/>
            <p:cNvSpPr>
              <a:spLocks/>
            </p:cNvSpPr>
            <p:nvPr/>
          </p:nvSpPr>
          <p:spPr bwMode="auto">
            <a:xfrm>
              <a:off x="3694" y="446"/>
              <a:ext cx="674" cy="393"/>
            </a:xfrm>
            <a:custGeom>
              <a:avLst/>
              <a:gdLst>
                <a:gd name="T0" fmla="*/ 0 w 681"/>
                <a:gd name="T1" fmla="*/ 75 h 596"/>
                <a:gd name="T2" fmla="*/ 65 w 681"/>
                <a:gd name="T3" fmla="*/ 13 h 596"/>
                <a:gd name="T4" fmla="*/ 186 w 681"/>
                <a:gd name="T5" fmla="*/ 10 h 596"/>
                <a:gd name="T6" fmla="*/ 294 w 681"/>
                <a:gd name="T7" fmla="*/ 18 h 596"/>
                <a:gd name="T8" fmla="*/ 355 w 681"/>
                <a:gd name="T9" fmla="*/ 15 h 596"/>
                <a:gd name="T10" fmla="*/ 437 w 681"/>
                <a:gd name="T11" fmla="*/ 7 h 596"/>
                <a:gd name="T12" fmla="*/ 550 w 681"/>
                <a:gd name="T13" fmla="*/ 11 h 596"/>
                <a:gd name="T14" fmla="*/ 646 w 681"/>
                <a:gd name="T15" fmla="*/ 72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28" name="Object 1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982367"/>
              </p:ext>
            </p:extLst>
          </p:nvPr>
        </p:nvGraphicFramePr>
        <p:xfrm>
          <a:off x="4124142" y="864394"/>
          <a:ext cx="1227137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354" name="公式" r:id="rId27" imgW="457034" imgH="152400" progId="Equation.3">
                  <p:embed/>
                </p:oleObj>
              </mc:Choice>
              <mc:Fallback>
                <p:oleObj name="公式" r:id="rId27" imgW="457034" imgH="152400" progId="Equation.3">
                  <p:embed/>
                  <p:pic>
                    <p:nvPicPr>
                      <p:cNvPr id="288900" name="Object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4142" y="864394"/>
                        <a:ext cx="1227137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" name="Object 1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664110"/>
              </p:ext>
            </p:extLst>
          </p:nvPr>
        </p:nvGraphicFramePr>
        <p:xfrm>
          <a:off x="4136951" y="2067719"/>
          <a:ext cx="122713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355" name="公式" r:id="rId29" imgW="476293" imgH="152400" progId="Equation.3">
                  <p:embed/>
                </p:oleObj>
              </mc:Choice>
              <mc:Fallback>
                <p:oleObj name="公式" r:id="rId29" imgW="476293" imgH="152400" progId="Equation.3">
                  <p:embed/>
                  <p:pic>
                    <p:nvPicPr>
                      <p:cNvPr id="288901" name="Object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6951" y="2067719"/>
                        <a:ext cx="1227137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" name="Object 134"/>
          <p:cNvGraphicFramePr>
            <a:graphicFrameLocks noChangeAspect="1"/>
          </p:cNvGraphicFramePr>
          <p:nvPr/>
        </p:nvGraphicFramePr>
        <p:xfrm>
          <a:off x="3705225" y="4826000"/>
          <a:ext cx="122713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356" name="公式" r:id="rId31" imgW="476293" imgH="152400" progId="Equation.3">
                  <p:embed/>
                </p:oleObj>
              </mc:Choice>
              <mc:Fallback>
                <p:oleObj name="公式" r:id="rId31" imgW="476293" imgH="152400" progId="Equation.3">
                  <p:embed/>
                  <p:pic>
                    <p:nvPicPr>
                      <p:cNvPr id="288902" name="Object 1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5225" y="4826000"/>
                        <a:ext cx="122713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" name="Object 135"/>
          <p:cNvGraphicFramePr>
            <a:graphicFrameLocks noChangeAspect="1"/>
          </p:cNvGraphicFramePr>
          <p:nvPr/>
        </p:nvGraphicFramePr>
        <p:xfrm>
          <a:off x="3338513" y="3630613"/>
          <a:ext cx="13779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357" name="公式" r:id="rId33" imgW="533598" imgH="152400" progId="Equation.3">
                  <p:embed/>
                </p:oleObj>
              </mc:Choice>
              <mc:Fallback>
                <p:oleObj name="公式" r:id="rId33" imgW="533598" imgH="152400" progId="Equation.3">
                  <p:embed/>
                  <p:pic>
                    <p:nvPicPr>
                      <p:cNvPr id="288903" name="Object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8513" y="3630613"/>
                        <a:ext cx="137795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" name="Text Box 137"/>
          <p:cNvSpPr txBox="1">
            <a:spLocks noChangeArrowheads="1"/>
          </p:cNvSpPr>
          <p:nvPr/>
        </p:nvSpPr>
        <p:spPr bwMode="auto">
          <a:xfrm>
            <a:off x="2914650" y="84138"/>
            <a:ext cx="33131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复     习</a:t>
            </a:r>
          </a:p>
        </p:txBody>
      </p:sp>
      <p:grpSp>
        <p:nvGrpSpPr>
          <p:cNvPr id="233" name="Group 138"/>
          <p:cNvGrpSpPr>
            <a:grpSpLocks/>
          </p:cNvGrpSpPr>
          <p:nvPr/>
        </p:nvGrpSpPr>
        <p:grpSpPr bwMode="auto">
          <a:xfrm>
            <a:off x="971550" y="5876925"/>
            <a:ext cx="7488238" cy="652463"/>
            <a:chOff x="489" y="3425"/>
            <a:chExt cx="4717" cy="411"/>
          </a:xfrm>
        </p:grpSpPr>
        <p:graphicFrame>
          <p:nvGraphicFramePr>
            <p:cNvPr id="234" name="Object 139"/>
            <p:cNvGraphicFramePr>
              <a:graphicFrameLocks noChangeAspect="1"/>
            </p:cNvGraphicFramePr>
            <p:nvPr/>
          </p:nvGraphicFramePr>
          <p:xfrm>
            <a:off x="2675" y="3462"/>
            <a:ext cx="772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358" name="公式" r:id="rId35" imgW="418987" imgH="181004" progId="Equation.3">
                    <p:embed/>
                  </p:oleObj>
                </mc:Choice>
                <mc:Fallback>
                  <p:oleObj name="公式" r:id="rId35" imgW="418987" imgH="181004" progId="Equation.3">
                    <p:embed/>
                    <p:pic>
                      <p:nvPicPr>
                        <p:cNvPr id="31760" name="Object 1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5" y="3462"/>
                          <a:ext cx="772" cy="3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" name="Text Box 140"/>
            <p:cNvSpPr txBox="1">
              <a:spLocks noChangeArrowheads="1"/>
            </p:cNvSpPr>
            <p:nvPr/>
          </p:nvSpPr>
          <p:spPr bwMode="auto">
            <a:xfrm>
              <a:off x="959" y="3474"/>
              <a:ext cx="424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是连续周期频谱       的等间隔采样</a:t>
              </a:r>
            </a:p>
          </p:txBody>
        </p:sp>
        <p:graphicFrame>
          <p:nvGraphicFramePr>
            <p:cNvPr id="236" name="Object 141"/>
            <p:cNvGraphicFramePr>
              <a:graphicFrameLocks noChangeAspect="1"/>
            </p:cNvGraphicFramePr>
            <p:nvPr/>
          </p:nvGraphicFramePr>
          <p:xfrm>
            <a:off x="489" y="3425"/>
            <a:ext cx="617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359" name="公式" r:id="rId37" imgW="323635" imgH="190383" progId="Equation.3">
                    <p:embed/>
                  </p:oleObj>
                </mc:Choice>
                <mc:Fallback>
                  <p:oleObj name="公式" r:id="rId37" imgW="323635" imgH="190383" progId="Equation.3">
                    <p:embed/>
                    <p:pic>
                      <p:nvPicPr>
                        <p:cNvPr id="31762" name="Object 1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" y="3425"/>
                          <a:ext cx="617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9526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258981"/>
              </p:ext>
            </p:extLst>
          </p:nvPr>
        </p:nvGraphicFramePr>
        <p:xfrm>
          <a:off x="2627784" y="2866975"/>
          <a:ext cx="633412" cy="151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38" name="公式" r:id="rId3" imgW="142794" imgH="409370" progId="Equation.3">
                  <p:embed/>
                </p:oleObj>
              </mc:Choice>
              <mc:Fallback>
                <p:oleObj name="公式" r:id="rId3" imgW="142794" imgH="409370" progId="Equation.3">
                  <p:embed/>
                  <p:pic>
                    <p:nvPicPr>
                      <p:cNvPr id="8399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2866975"/>
                        <a:ext cx="633412" cy="151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863123"/>
              </p:ext>
            </p:extLst>
          </p:nvPr>
        </p:nvGraphicFramePr>
        <p:xfrm>
          <a:off x="3059832" y="3764831"/>
          <a:ext cx="4013200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39" name="公式" r:id="rId5" imgW="1466925" imgH="399991" progId="Equation.3">
                  <p:embed/>
                </p:oleObj>
              </mc:Choice>
              <mc:Fallback>
                <p:oleObj name="公式" r:id="rId5" imgW="1466925" imgH="399991" progId="Equation.3">
                  <p:embed/>
                  <p:pic>
                    <p:nvPicPr>
                      <p:cNvPr id="84107" name="Object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3764831"/>
                        <a:ext cx="4013200" cy="117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316304"/>
              </p:ext>
            </p:extLst>
          </p:nvPr>
        </p:nvGraphicFramePr>
        <p:xfrm>
          <a:off x="2987824" y="2420888"/>
          <a:ext cx="373697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40" name="公式" r:id="rId7" imgW="1352784" imgH="399991" progId="Equation.3">
                  <p:embed/>
                </p:oleObj>
              </mc:Choice>
              <mc:Fallback>
                <p:oleObj name="公式" r:id="rId7" imgW="1352784" imgH="399991" progId="Equation.3">
                  <p:embed/>
                  <p:pic>
                    <p:nvPicPr>
                      <p:cNvPr id="84108" name="Object 1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2420888"/>
                        <a:ext cx="3736975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1657810"/>
              </p:ext>
            </p:extLst>
          </p:nvPr>
        </p:nvGraphicFramePr>
        <p:xfrm>
          <a:off x="3131840" y="116631"/>
          <a:ext cx="3623393" cy="1097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41" name="公式" r:id="rId9" imgW="1362178" imgH="381234" progId="Equation.3">
                  <p:embed/>
                </p:oleObj>
              </mc:Choice>
              <mc:Fallback>
                <p:oleObj name="公式" r:id="rId9" imgW="1362178" imgH="381234" progId="Equation.3">
                  <p:embed/>
                  <p:pic>
                    <p:nvPicPr>
                      <p:cNvPr id="2669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116631"/>
                        <a:ext cx="3623393" cy="10979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362203"/>
              </p:ext>
            </p:extLst>
          </p:nvPr>
        </p:nvGraphicFramePr>
        <p:xfrm>
          <a:off x="3131840" y="1340768"/>
          <a:ext cx="4075113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42" name="公式" r:id="rId11" imgW="1676419" imgH="342783" progId="Equation.3">
                  <p:embed/>
                </p:oleObj>
              </mc:Choice>
              <mc:Fallback>
                <p:oleObj name="公式" r:id="rId11" imgW="1676419" imgH="342783" progId="Equation.3">
                  <p:embed/>
                  <p:pic>
                    <p:nvPicPr>
                      <p:cNvPr id="26691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1340768"/>
                        <a:ext cx="4075113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60611"/>
              </p:ext>
            </p:extLst>
          </p:nvPr>
        </p:nvGraphicFramePr>
        <p:xfrm>
          <a:off x="2699792" y="449429"/>
          <a:ext cx="636587" cy="152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43" name="公式" r:id="rId13" imgW="142794" imgH="409370" progId="Equation.3">
                  <p:embed/>
                </p:oleObj>
              </mc:Choice>
              <mc:Fallback>
                <p:oleObj name="公式" r:id="rId13" imgW="142794" imgH="409370" progId="Equation.3">
                  <p:embed/>
                  <p:pic>
                    <p:nvPicPr>
                      <p:cNvPr id="26692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449429"/>
                        <a:ext cx="636587" cy="152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508168"/>
              </p:ext>
            </p:extLst>
          </p:nvPr>
        </p:nvGraphicFramePr>
        <p:xfrm>
          <a:off x="7308304" y="2276872"/>
          <a:ext cx="137795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44" name="公式" r:id="rId15" imgW="533598" imgH="342783" progId="Equation.3">
                  <p:embed/>
                </p:oleObj>
              </mc:Choice>
              <mc:Fallback>
                <p:oleObj name="公式" r:id="rId15" imgW="533598" imgH="342783" progId="Equation.3">
                  <p:embed/>
                  <p:pic>
                    <p:nvPicPr>
                      <p:cNvPr id="16438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304" y="2276872"/>
                        <a:ext cx="137795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03"/>
          <p:cNvSpPr txBox="1">
            <a:spLocks noChangeArrowheads="1"/>
          </p:cNvSpPr>
          <p:nvPr/>
        </p:nvSpPr>
        <p:spPr bwMode="auto">
          <a:xfrm>
            <a:off x="684312" y="332656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DTFT</a:t>
            </a:r>
          </a:p>
        </p:txBody>
      </p:sp>
      <p:sp>
        <p:nvSpPr>
          <p:cNvPr id="12" name="Text Box 112"/>
          <p:cNvSpPr txBox="1">
            <a:spLocks noChangeArrowheads="1"/>
          </p:cNvSpPr>
          <p:nvPr/>
        </p:nvSpPr>
        <p:spPr bwMode="auto">
          <a:xfrm>
            <a:off x="845440" y="2765871"/>
            <a:ext cx="11509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</a:rPr>
              <a:t>DFS</a:t>
            </a:r>
          </a:p>
        </p:txBody>
      </p:sp>
      <p:grpSp>
        <p:nvGrpSpPr>
          <p:cNvPr id="13" name="Group 138"/>
          <p:cNvGrpSpPr>
            <a:grpSpLocks/>
          </p:cNvGrpSpPr>
          <p:nvPr/>
        </p:nvGrpSpPr>
        <p:grpSpPr bwMode="auto">
          <a:xfrm>
            <a:off x="395536" y="5085184"/>
            <a:ext cx="7488238" cy="652463"/>
            <a:chOff x="489" y="3425"/>
            <a:chExt cx="4717" cy="411"/>
          </a:xfrm>
        </p:grpSpPr>
        <p:graphicFrame>
          <p:nvGraphicFramePr>
            <p:cNvPr id="14" name="Object 139"/>
            <p:cNvGraphicFramePr>
              <a:graphicFrameLocks noChangeAspect="1"/>
            </p:cNvGraphicFramePr>
            <p:nvPr/>
          </p:nvGraphicFramePr>
          <p:xfrm>
            <a:off x="2675" y="3462"/>
            <a:ext cx="772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845" name="公式" r:id="rId17" imgW="418987" imgH="181004" progId="Equation.3">
                    <p:embed/>
                  </p:oleObj>
                </mc:Choice>
                <mc:Fallback>
                  <p:oleObj name="公式" r:id="rId17" imgW="418987" imgH="181004" progId="Equation.3">
                    <p:embed/>
                    <p:pic>
                      <p:nvPicPr>
                        <p:cNvPr id="234" name="Object 1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5" y="3462"/>
                          <a:ext cx="772" cy="3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 Box 140"/>
            <p:cNvSpPr txBox="1">
              <a:spLocks noChangeArrowheads="1"/>
            </p:cNvSpPr>
            <p:nvPr/>
          </p:nvSpPr>
          <p:spPr bwMode="auto">
            <a:xfrm>
              <a:off x="959" y="3474"/>
              <a:ext cx="424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是连续周期频谱       的等间隔采样</a:t>
              </a:r>
            </a:p>
          </p:txBody>
        </p:sp>
        <p:graphicFrame>
          <p:nvGraphicFramePr>
            <p:cNvPr id="16" name="Object 141"/>
            <p:cNvGraphicFramePr>
              <a:graphicFrameLocks noChangeAspect="1"/>
            </p:cNvGraphicFramePr>
            <p:nvPr/>
          </p:nvGraphicFramePr>
          <p:xfrm>
            <a:off x="489" y="3425"/>
            <a:ext cx="617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846" name="公式" r:id="rId19" imgW="323635" imgH="190383" progId="Equation.3">
                    <p:embed/>
                  </p:oleObj>
                </mc:Choice>
                <mc:Fallback>
                  <p:oleObj name="公式" r:id="rId19" imgW="323635" imgH="190383" progId="Equation.3">
                    <p:embed/>
                    <p:pic>
                      <p:nvPicPr>
                        <p:cNvPr id="236" name="Object 1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" y="3425"/>
                          <a:ext cx="617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463908"/>
              </p:ext>
            </p:extLst>
          </p:nvPr>
        </p:nvGraphicFramePr>
        <p:xfrm>
          <a:off x="159640" y="3227044"/>
          <a:ext cx="2522537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47" name="公式" r:id="rId21" imgW="828580" imgH="190383" progId="Equation.3">
                  <p:embed/>
                </p:oleObj>
              </mc:Choice>
              <mc:Fallback>
                <p:oleObj name="公式" r:id="rId21" imgW="828580" imgH="190383" progId="Equation.3">
                  <p:embed/>
                  <p:pic>
                    <p:nvPicPr>
                      <p:cNvPr id="6044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640" y="3227044"/>
                        <a:ext cx="2522537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706473"/>
              </p:ext>
            </p:extLst>
          </p:nvPr>
        </p:nvGraphicFramePr>
        <p:xfrm>
          <a:off x="179512" y="908720"/>
          <a:ext cx="2605461" cy="59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48" name="公式" r:id="rId23" imgW="904674" imgH="152400" progId="Equation.3">
                  <p:embed/>
                </p:oleObj>
              </mc:Choice>
              <mc:Fallback>
                <p:oleObj name="公式" r:id="rId23" imgW="904674" imgH="152400" progId="Equation.3">
                  <p:embed/>
                  <p:pic>
                    <p:nvPicPr>
                      <p:cNvPr id="19763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908720"/>
                        <a:ext cx="2605461" cy="59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椭圆 7"/>
          <p:cNvSpPr/>
          <p:nvPr/>
        </p:nvSpPr>
        <p:spPr bwMode="auto">
          <a:xfrm>
            <a:off x="5883880" y="145178"/>
            <a:ext cx="1008112" cy="936104"/>
          </a:xfrm>
          <a:prstGeom prst="ellipse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5507878" y="2353434"/>
            <a:ext cx="1342825" cy="1206350"/>
          </a:xfrm>
          <a:prstGeom prst="ellipse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4622874" y="5858108"/>
            <a:ext cx="390956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一个周期</a:t>
            </a:r>
            <a:r>
              <a:rPr lang="en-US" altLang="zh-CN" sz="2800" i="1" dirty="0" smtClean="0">
                <a:latin typeface="+mn-lt"/>
                <a:ea typeface="楷体" panose="02010609060101010101" pitchFamily="49" charset="-122"/>
              </a:rPr>
              <a:t>N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等分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967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8" grpId="0" animBg="1"/>
      <p:bldP spid="19" grpId="0" animBg="1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22250" y="3773488"/>
            <a:ext cx="30972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一、线性性质</a:t>
            </a:r>
          </a:p>
        </p:txBody>
      </p:sp>
      <p:sp>
        <p:nvSpPr>
          <p:cNvPr id="24579" name="Text Box 7"/>
          <p:cNvSpPr txBox="1">
            <a:spLocks noChangeArrowheads="1"/>
          </p:cNvSpPr>
          <p:nvPr/>
        </p:nvSpPr>
        <p:spPr bwMode="auto">
          <a:xfrm>
            <a:off x="200025" y="260350"/>
            <a:ext cx="55959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离散傅里叶级数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的性质</a:t>
            </a:r>
          </a:p>
        </p:txBody>
      </p:sp>
      <p:grpSp>
        <p:nvGrpSpPr>
          <p:cNvPr id="34818" name="Group 2"/>
          <p:cNvGrpSpPr>
            <a:grpSpLocks/>
          </p:cNvGrpSpPr>
          <p:nvPr/>
        </p:nvGrpSpPr>
        <p:grpSpPr bwMode="auto">
          <a:xfrm>
            <a:off x="179388" y="1076325"/>
            <a:ext cx="8439150" cy="1127125"/>
            <a:chOff x="249" y="572"/>
            <a:chExt cx="5316" cy="710"/>
          </a:xfrm>
        </p:grpSpPr>
        <p:sp>
          <p:nvSpPr>
            <p:cNvPr id="24584" name="Text Box 8"/>
            <p:cNvSpPr txBox="1">
              <a:spLocks noChangeArrowheads="1"/>
            </p:cNvSpPr>
            <p:nvPr/>
          </p:nvSpPr>
          <p:spPr bwMode="auto">
            <a:xfrm>
              <a:off x="249" y="572"/>
              <a:ext cx="5316" cy="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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和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都是周期为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N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的周期序列，它们各自的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DFS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分别为： </a:t>
              </a:r>
            </a:p>
          </p:txBody>
        </p:sp>
        <p:graphicFrame>
          <p:nvGraphicFramePr>
            <p:cNvPr id="24585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3853322"/>
                </p:ext>
              </p:extLst>
            </p:nvPr>
          </p:nvGraphicFramePr>
          <p:xfrm>
            <a:off x="368" y="602"/>
            <a:ext cx="528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12" name="公式" r:id="rId3" imgW="304846" imgH="171626" progId="Equation.3">
                    <p:embed/>
                  </p:oleObj>
                </mc:Choice>
                <mc:Fallback>
                  <p:oleObj name="公式" r:id="rId3" imgW="304846" imgH="171626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" y="602"/>
                          <a:ext cx="528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6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8502782"/>
                </p:ext>
              </p:extLst>
            </p:nvPr>
          </p:nvGraphicFramePr>
          <p:xfrm>
            <a:off x="1111" y="620"/>
            <a:ext cx="547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13" name="公式" r:id="rId5" imgW="323635" imgH="171626" progId="Equation.3">
                    <p:embed/>
                  </p:oleObj>
                </mc:Choice>
                <mc:Fallback>
                  <p:oleObj name="公式" r:id="rId5" imgW="323635" imgH="171626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620"/>
                          <a:ext cx="547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134" name="Object 14"/>
          <p:cNvGraphicFramePr>
            <a:graphicFrameLocks noChangeAspect="1"/>
          </p:cNvGraphicFramePr>
          <p:nvPr/>
        </p:nvGraphicFramePr>
        <p:xfrm>
          <a:off x="2867025" y="1939925"/>
          <a:ext cx="3154363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4" name="公式" r:id="rId7" imgW="1171473" imgH="190383" progId="Equation.3">
                  <p:embed/>
                </p:oleObj>
              </mc:Choice>
              <mc:Fallback>
                <p:oleObj name="公式" r:id="rId7" imgW="1171473" imgH="19038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7025" y="1939925"/>
                        <a:ext cx="3154363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2843213" y="2803525"/>
          <a:ext cx="3221037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5" name="公式" r:id="rId9" imgW="1200126" imgH="190383" progId="Equation.3">
                  <p:embed/>
                </p:oleObj>
              </mc:Choice>
              <mc:Fallback>
                <p:oleObj name="公式" r:id="rId9" imgW="1200126" imgH="19038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803525"/>
                        <a:ext cx="3221037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6"/>
          <p:cNvGraphicFramePr>
            <a:graphicFrameLocks noChangeAspect="1"/>
          </p:cNvGraphicFramePr>
          <p:nvPr/>
        </p:nvGraphicFramePr>
        <p:xfrm>
          <a:off x="1042988" y="4581525"/>
          <a:ext cx="6310312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6" name="公式" r:id="rId11" imgW="2390858" imgH="190383" progId="Equation.3">
                  <p:embed/>
                </p:oleObj>
              </mc:Choice>
              <mc:Fallback>
                <p:oleObj name="公式" r:id="rId11" imgW="2390858" imgH="19038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581525"/>
                        <a:ext cx="6310312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60338" y="188913"/>
            <a:ext cx="39068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二、周期序列的移位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323850" y="893763"/>
            <a:ext cx="2819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时域移位</a:t>
            </a: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381000" y="2852738"/>
            <a:ext cx="4622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频域移位（调制特性）</a:t>
            </a:r>
          </a:p>
        </p:txBody>
      </p:sp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4783138" y="4019550"/>
          <a:ext cx="2767012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0" name="公式" r:id="rId3" imgW="990632" imgH="190383" progId="Equation.3">
                  <p:embed/>
                </p:oleObj>
              </mc:Choice>
              <mc:Fallback>
                <p:oleObj name="公式" r:id="rId3" imgW="990632" imgH="19038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3138" y="4019550"/>
                        <a:ext cx="2767012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86" name="Object 42"/>
          <p:cNvGraphicFramePr>
            <a:graphicFrameLocks noChangeAspect="1"/>
          </p:cNvGraphicFramePr>
          <p:nvPr/>
        </p:nvGraphicFramePr>
        <p:xfrm>
          <a:off x="971550" y="1787525"/>
          <a:ext cx="280035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1" name="公式" r:id="rId5" imgW="1009421" imgH="181004" progId="Equation.3">
                  <p:embed/>
                </p:oleObj>
              </mc:Choice>
              <mc:Fallback>
                <p:oleObj name="公式" r:id="rId5" imgW="1009421" imgH="181004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787525"/>
                        <a:ext cx="280035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87" name="Object 43"/>
          <p:cNvGraphicFramePr>
            <a:graphicFrameLocks noChangeAspect="1"/>
          </p:cNvGraphicFramePr>
          <p:nvPr/>
        </p:nvGraphicFramePr>
        <p:xfrm>
          <a:off x="3851275" y="1528763"/>
          <a:ext cx="4383088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2" name="公式" r:id="rId7" imgW="1476319" imgH="295422" progId="Equation.3">
                  <p:embed/>
                </p:oleObj>
              </mc:Choice>
              <mc:Fallback>
                <p:oleObj name="公式" r:id="rId7" imgW="1476319" imgH="295422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1528763"/>
                        <a:ext cx="4383088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88" name="Object 44"/>
          <p:cNvGraphicFramePr>
            <a:graphicFrameLocks noChangeAspect="1"/>
          </p:cNvGraphicFramePr>
          <p:nvPr/>
        </p:nvGraphicFramePr>
        <p:xfrm>
          <a:off x="3138488" y="4005263"/>
          <a:ext cx="1571625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3" name="公式" r:id="rId9" imgW="495081" imgH="190383" progId="Equation.3">
                  <p:embed/>
                </p:oleObj>
              </mc:Choice>
              <mc:Fallback>
                <p:oleObj name="公式" r:id="rId9" imgW="495081" imgH="190383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8488" y="4005263"/>
                        <a:ext cx="1571625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89" name="Object 45"/>
          <p:cNvGraphicFramePr>
            <a:graphicFrameLocks noChangeAspect="1"/>
          </p:cNvGraphicFramePr>
          <p:nvPr/>
        </p:nvGraphicFramePr>
        <p:xfrm>
          <a:off x="684213" y="3644900"/>
          <a:ext cx="241300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4" name="公式" r:id="rId11" imgW="790533" imgH="285574" progId="Equation.3">
                  <p:embed/>
                </p:oleObj>
              </mc:Choice>
              <mc:Fallback>
                <p:oleObj name="公式" r:id="rId11" imgW="790533" imgH="285574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644900"/>
                        <a:ext cx="2413000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/>
      <p:bldP spid="6147" grpId="0"/>
      <p:bldP spid="61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301625" y="163513"/>
            <a:ext cx="30464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三、对偶性</a:t>
            </a:r>
          </a:p>
        </p:txBody>
      </p:sp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395288" y="4724400"/>
            <a:ext cx="25923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四、对称性</a:t>
            </a:r>
          </a:p>
        </p:txBody>
      </p:sp>
      <p:sp>
        <p:nvSpPr>
          <p:cNvPr id="74758" name="Text Box 6"/>
          <p:cNvSpPr txBox="1">
            <a:spLocks noChangeArrowheads="1"/>
          </p:cNvSpPr>
          <p:nvPr/>
        </p:nvSpPr>
        <p:spPr bwMode="auto">
          <a:xfrm>
            <a:off x="544513" y="779463"/>
            <a:ext cx="34512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CFT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对偶性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互易性</a:t>
            </a:r>
          </a:p>
        </p:txBody>
      </p:sp>
      <p:graphicFrame>
        <p:nvGraphicFramePr>
          <p:cNvPr id="74759" name="Object 7"/>
          <p:cNvGraphicFramePr>
            <a:graphicFrameLocks noChangeAspect="1"/>
          </p:cNvGraphicFramePr>
          <p:nvPr/>
        </p:nvGraphicFramePr>
        <p:xfrm>
          <a:off x="655638" y="1412875"/>
          <a:ext cx="25320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76" name="公式" r:id="rId3" imgW="904674" imgH="152400" progId="Equation.3">
                  <p:embed/>
                </p:oleObj>
              </mc:Choice>
              <mc:Fallback>
                <p:oleObj name="公式" r:id="rId3" imgW="904674" imgH="152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8" y="1412875"/>
                        <a:ext cx="25320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0" name="Object 8"/>
          <p:cNvGraphicFramePr>
            <a:graphicFrameLocks noChangeAspect="1"/>
          </p:cNvGraphicFramePr>
          <p:nvPr/>
        </p:nvGraphicFramePr>
        <p:xfrm>
          <a:off x="468313" y="2047875"/>
          <a:ext cx="15525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77" name="公式" r:id="rId5" imgW="533598" imgH="152400" progId="Equation.3">
                  <p:embed/>
                </p:oleObj>
              </mc:Choice>
              <mc:Fallback>
                <p:oleObj name="公式" r:id="rId5" imgW="533598" imgH="152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047875"/>
                        <a:ext cx="15525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1" name="Object 9"/>
          <p:cNvGraphicFramePr>
            <a:graphicFrameLocks noChangeAspect="1"/>
          </p:cNvGraphicFramePr>
          <p:nvPr/>
        </p:nvGraphicFramePr>
        <p:xfrm>
          <a:off x="2000250" y="2090738"/>
          <a:ext cx="189071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78" name="公式" r:id="rId7" imgW="666528" imgH="152400" progId="Equation.3">
                  <p:embed/>
                </p:oleObj>
              </mc:Choice>
              <mc:Fallback>
                <p:oleObj name="公式" r:id="rId7" imgW="666528" imgH="152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0" y="2090738"/>
                        <a:ext cx="189071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2" name="Object 10"/>
          <p:cNvGraphicFramePr>
            <a:graphicFrameLocks noChangeAspect="1"/>
          </p:cNvGraphicFramePr>
          <p:nvPr/>
        </p:nvGraphicFramePr>
        <p:xfrm>
          <a:off x="795338" y="2924175"/>
          <a:ext cx="30734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79" name="公式" r:id="rId9" imgW="1104773" imgH="190383" progId="Equation.3">
                  <p:embed/>
                </p:oleObj>
              </mc:Choice>
              <mc:Fallback>
                <p:oleObj name="公式" r:id="rId9" imgW="1104773" imgH="190383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2924175"/>
                        <a:ext cx="3073400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3" name="Object 11"/>
          <p:cNvGraphicFramePr>
            <a:graphicFrameLocks noChangeAspect="1"/>
          </p:cNvGraphicFramePr>
          <p:nvPr/>
        </p:nvGraphicFramePr>
        <p:xfrm>
          <a:off x="539750" y="3709988"/>
          <a:ext cx="226218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80" name="公式" r:id="rId11" imgW="799927" imgH="190383" progId="Equation.3">
                  <p:embed/>
                </p:oleObj>
              </mc:Choice>
              <mc:Fallback>
                <p:oleObj name="公式" r:id="rId11" imgW="799927" imgH="19038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709988"/>
                        <a:ext cx="2262188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4" name="Object 12"/>
          <p:cNvGraphicFramePr>
            <a:graphicFrameLocks noChangeAspect="1"/>
          </p:cNvGraphicFramePr>
          <p:nvPr/>
        </p:nvGraphicFramePr>
        <p:xfrm>
          <a:off x="2806700" y="3825875"/>
          <a:ext cx="16208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81" name="公式" r:id="rId13" imgW="561781" imgH="152400" progId="Equation.3">
                  <p:embed/>
                </p:oleObj>
              </mc:Choice>
              <mc:Fallback>
                <p:oleObj name="公式" r:id="rId13" imgW="561781" imgH="152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6700" y="3825875"/>
                        <a:ext cx="162083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4774" name="Group 22"/>
          <p:cNvGrpSpPr>
            <a:grpSpLocks/>
          </p:cNvGrpSpPr>
          <p:nvPr/>
        </p:nvGrpSpPr>
        <p:grpSpPr bwMode="auto">
          <a:xfrm>
            <a:off x="4716463" y="2309813"/>
            <a:ext cx="4264025" cy="2298700"/>
            <a:chOff x="2971" y="1455"/>
            <a:chExt cx="2686" cy="1448"/>
          </a:xfrm>
        </p:grpSpPr>
        <p:graphicFrame>
          <p:nvGraphicFramePr>
            <p:cNvPr id="26641" name="Object 15"/>
            <p:cNvGraphicFramePr>
              <a:graphicFrameLocks noChangeAspect="1"/>
            </p:cNvGraphicFramePr>
            <p:nvPr/>
          </p:nvGraphicFramePr>
          <p:xfrm>
            <a:off x="2971" y="1616"/>
            <a:ext cx="440" cy="10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282" name="公式" r:id="rId15" imgW="142794" imgH="409370" progId="Equation.3">
                    <p:embed/>
                  </p:oleObj>
                </mc:Choice>
                <mc:Fallback>
                  <p:oleObj name="公式" r:id="rId15" imgW="142794" imgH="40937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1616"/>
                          <a:ext cx="440" cy="10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42" name="Object 16"/>
            <p:cNvGraphicFramePr>
              <a:graphicFrameLocks noChangeAspect="1"/>
            </p:cNvGraphicFramePr>
            <p:nvPr/>
          </p:nvGraphicFramePr>
          <p:xfrm>
            <a:off x="3221" y="2187"/>
            <a:ext cx="2436" cy="7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283" name="公式" r:id="rId17" imgW="1466925" imgH="399991" progId="Equation.3">
                    <p:embed/>
                  </p:oleObj>
                </mc:Choice>
                <mc:Fallback>
                  <p:oleObj name="公式" r:id="rId17" imgW="1466925" imgH="399991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1" y="2187"/>
                          <a:ext cx="2436" cy="7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43" name="Object 17"/>
            <p:cNvGraphicFramePr>
              <a:graphicFrameLocks noChangeAspect="1"/>
            </p:cNvGraphicFramePr>
            <p:nvPr/>
          </p:nvGraphicFramePr>
          <p:xfrm>
            <a:off x="3198" y="1455"/>
            <a:ext cx="2252" cy="7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284" name="公式" r:id="rId19" imgW="1352784" imgH="399991" progId="Equation.3">
                    <p:embed/>
                  </p:oleObj>
                </mc:Choice>
                <mc:Fallback>
                  <p:oleObj name="公式" r:id="rId19" imgW="1352784" imgH="399991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8" y="1455"/>
                          <a:ext cx="2252" cy="7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4773" name="Group 21"/>
          <p:cNvGrpSpPr>
            <a:grpSpLocks/>
          </p:cNvGrpSpPr>
          <p:nvPr/>
        </p:nvGrpSpPr>
        <p:grpSpPr bwMode="auto">
          <a:xfrm>
            <a:off x="4500563" y="146050"/>
            <a:ext cx="4343400" cy="1849438"/>
            <a:chOff x="2835" y="92"/>
            <a:chExt cx="2736" cy="1165"/>
          </a:xfrm>
        </p:grpSpPr>
        <p:graphicFrame>
          <p:nvGraphicFramePr>
            <p:cNvPr id="26638" name="Object 13"/>
            <p:cNvGraphicFramePr>
              <a:graphicFrameLocks noChangeAspect="1"/>
            </p:cNvGraphicFramePr>
            <p:nvPr/>
          </p:nvGraphicFramePr>
          <p:xfrm>
            <a:off x="3050" y="92"/>
            <a:ext cx="2170" cy="4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285" name="公式" r:id="rId21" imgW="1409620" imgH="285574" progId="Equation.3">
                    <p:embed/>
                  </p:oleObj>
                </mc:Choice>
                <mc:Fallback>
                  <p:oleObj name="公式" r:id="rId21" imgW="1409620" imgH="285574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0" y="92"/>
                          <a:ext cx="2170" cy="4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9" name="Object 14"/>
            <p:cNvGraphicFramePr>
              <a:graphicFrameLocks noChangeAspect="1"/>
            </p:cNvGraphicFramePr>
            <p:nvPr/>
          </p:nvGraphicFramePr>
          <p:xfrm>
            <a:off x="3061" y="672"/>
            <a:ext cx="2510" cy="5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286" name="公式" r:id="rId23" imgW="1638372" imgH="342783" progId="Equation.3">
                    <p:embed/>
                  </p:oleObj>
                </mc:Choice>
                <mc:Fallback>
                  <p:oleObj name="公式" r:id="rId23" imgW="1638372" imgH="342783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1" y="672"/>
                          <a:ext cx="2510" cy="5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40" name="Object 18"/>
            <p:cNvGraphicFramePr>
              <a:graphicFrameLocks noChangeAspect="1"/>
            </p:cNvGraphicFramePr>
            <p:nvPr/>
          </p:nvGraphicFramePr>
          <p:xfrm>
            <a:off x="2835" y="164"/>
            <a:ext cx="415" cy="9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287" name="公式" r:id="rId25" imgW="142794" imgH="409370" progId="Equation.3">
                    <p:embed/>
                  </p:oleObj>
                </mc:Choice>
                <mc:Fallback>
                  <p:oleObj name="公式" r:id="rId25" imgW="142794" imgH="40937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5" y="164"/>
                          <a:ext cx="415" cy="9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4775" name="Text Box 23"/>
          <p:cNvSpPr txBox="1">
            <a:spLocks noChangeArrowheads="1"/>
          </p:cNvSpPr>
          <p:nvPr/>
        </p:nvSpPr>
        <p:spPr bwMode="auto">
          <a:xfrm>
            <a:off x="1763713" y="5372100"/>
            <a:ext cx="4537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DFT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性质中着重介绍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4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4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4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4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4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6" grpId="0"/>
      <p:bldP spid="74757" grpId="0"/>
      <p:bldP spid="74758" grpId="0"/>
      <p:bldP spid="747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36525" y="101600"/>
            <a:ext cx="3962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五、周期卷积特性</a:t>
            </a: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179388" y="1196752"/>
            <a:ext cx="34559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时域周期卷积</a:t>
            </a:r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409575" y="3990007"/>
            <a:ext cx="59769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累加求和仅在一个周期内进行</a:t>
            </a:r>
          </a:p>
        </p:txBody>
      </p:sp>
      <p:grpSp>
        <p:nvGrpSpPr>
          <p:cNvPr id="7185" name="Group 17"/>
          <p:cNvGrpSpPr>
            <a:grpSpLocks/>
          </p:cNvGrpSpPr>
          <p:nvPr/>
        </p:nvGrpSpPr>
        <p:grpSpPr bwMode="auto">
          <a:xfrm>
            <a:off x="827088" y="1700808"/>
            <a:ext cx="4025900" cy="568325"/>
            <a:chOff x="2290" y="391"/>
            <a:chExt cx="2536" cy="358"/>
          </a:xfrm>
        </p:grpSpPr>
        <p:sp>
          <p:nvSpPr>
            <p:cNvPr id="27671" name="Text Box 12"/>
            <p:cNvSpPr txBox="1">
              <a:spLocks noChangeArrowheads="1"/>
            </p:cNvSpPr>
            <p:nvPr/>
          </p:nvSpPr>
          <p:spPr bwMode="auto">
            <a:xfrm>
              <a:off x="2290" y="391"/>
              <a:ext cx="86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如果</a:t>
              </a:r>
            </a:p>
          </p:txBody>
        </p:sp>
        <p:graphicFrame>
          <p:nvGraphicFramePr>
            <p:cNvPr id="27672" name="Object 13"/>
            <p:cNvGraphicFramePr>
              <a:graphicFrameLocks noChangeAspect="1"/>
            </p:cNvGraphicFramePr>
            <p:nvPr/>
          </p:nvGraphicFramePr>
          <p:xfrm>
            <a:off x="2935" y="391"/>
            <a:ext cx="1891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18" name="公式" r:id="rId3" imgW="1247567" imgH="190383" progId="Equation.3">
                    <p:embed/>
                  </p:oleObj>
                </mc:Choice>
                <mc:Fallback>
                  <p:oleObj name="公式" r:id="rId3" imgW="1247567" imgH="190383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5" y="391"/>
                          <a:ext cx="1891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186" name="Group 18"/>
          <p:cNvGrpSpPr>
            <a:grpSpLocks/>
          </p:cNvGrpSpPr>
          <p:nvPr/>
        </p:nvGrpSpPr>
        <p:grpSpPr bwMode="auto">
          <a:xfrm>
            <a:off x="899592" y="2915469"/>
            <a:ext cx="4551363" cy="1017587"/>
            <a:chOff x="1011" y="1371"/>
            <a:chExt cx="2867" cy="641"/>
          </a:xfrm>
        </p:grpSpPr>
        <p:sp>
          <p:nvSpPr>
            <p:cNvPr id="27669" name="Text Box 14"/>
            <p:cNvSpPr txBox="1">
              <a:spLocks noChangeArrowheads="1"/>
            </p:cNvSpPr>
            <p:nvPr/>
          </p:nvSpPr>
          <p:spPr bwMode="auto">
            <a:xfrm>
              <a:off x="1011" y="1471"/>
              <a:ext cx="4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则</a:t>
              </a:r>
            </a:p>
          </p:txBody>
        </p:sp>
        <p:graphicFrame>
          <p:nvGraphicFramePr>
            <p:cNvPr id="27670" name="Object 15"/>
            <p:cNvGraphicFramePr>
              <a:graphicFrameLocks noChangeAspect="1"/>
            </p:cNvGraphicFramePr>
            <p:nvPr/>
          </p:nvGraphicFramePr>
          <p:xfrm>
            <a:off x="1579" y="1371"/>
            <a:ext cx="2299" cy="6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19" name="公式" r:id="rId5" imgW="1524230" imgH="381234" progId="Equation.3">
                    <p:embed/>
                  </p:oleObj>
                </mc:Choice>
                <mc:Fallback>
                  <p:oleObj name="公式" r:id="rId5" imgW="1524230" imgH="381234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9" y="1371"/>
                          <a:ext cx="2299" cy="6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87" name="Text Box 19"/>
          <p:cNvSpPr txBox="1">
            <a:spLocks noChangeArrowheads="1"/>
          </p:cNvSpPr>
          <p:nvPr/>
        </p:nvSpPr>
        <p:spPr bwMode="auto">
          <a:xfrm>
            <a:off x="5904880" y="3125911"/>
            <a:ext cx="2195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周期卷积</a:t>
            </a:r>
          </a:p>
        </p:txBody>
      </p:sp>
      <p:graphicFrame>
        <p:nvGraphicFramePr>
          <p:cNvPr id="717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055344"/>
              </p:ext>
            </p:extLst>
          </p:nvPr>
        </p:nvGraphicFramePr>
        <p:xfrm>
          <a:off x="2771775" y="765175"/>
          <a:ext cx="20081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0" name="公式" r:id="rId7" imgW="761880" imgH="152400" progId="Equation.3">
                  <p:embed/>
                </p:oleObj>
              </mc:Choice>
              <mc:Fallback>
                <p:oleObj name="公式" r:id="rId7" imgW="761880" imgH="152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765175"/>
                        <a:ext cx="2008188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1" name="Text Box 23"/>
          <p:cNvSpPr txBox="1">
            <a:spLocks noChangeArrowheads="1"/>
          </p:cNvSpPr>
          <p:nvPr/>
        </p:nvSpPr>
        <p:spPr bwMode="auto">
          <a:xfrm>
            <a:off x="576263" y="671513"/>
            <a:ext cx="26273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线性卷积</a:t>
            </a:r>
            <a:r>
              <a:rPr lang="en-US" altLang="zh-CN" sz="28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</p:txBody>
      </p:sp>
      <p:sp>
        <p:nvSpPr>
          <p:cNvPr id="7193" name="Text Box 25"/>
          <p:cNvSpPr txBox="1">
            <a:spLocks noChangeArrowheads="1"/>
          </p:cNvSpPr>
          <p:nvPr/>
        </p:nvSpPr>
        <p:spPr bwMode="auto">
          <a:xfrm>
            <a:off x="165100" y="4638079"/>
            <a:ext cx="36147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频域周期卷积</a:t>
            </a:r>
          </a:p>
        </p:txBody>
      </p:sp>
      <p:grpSp>
        <p:nvGrpSpPr>
          <p:cNvPr id="7194" name="Group 26"/>
          <p:cNvGrpSpPr>
            <a:grpSpLocks/>
          </p:cNvGrpSpPr>
          <p:nvPr/>
        </p:nvGrpSpPr>
        <p:grpSpPr bwMode="auto">
          <a:xfrm>
            <a:off x="488705" y="5256362"/>
            <a:ext cx="3579813" cy="538162"/>
            <a:chOff x="2290" y="391"/>
            <a:chExt cx="2255" cy="339"/>
          </a:xfrm>
        </p:grpSpPr>
        <p:sp>
          <p:nvSpPr>
            <p:cNvPr id="27667" name="Text Box 27"/>
            <p:cNvSpPr txBox="1">
              <a:spLocks noChangeArrowheads="1"/>
            </p:cNvSpPr>
            <p:nvPr/>
          </p:nvSpPr>
          <p:spPr bwMode="auto">
            <a:xfrm>
              <a:off x="2290" y="391"/>
              <a:ext cx="86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如果</a:t>
              </a:r>
            </a:p>
          </p:txBody>
        </p:sp>
        <p:graphicFrame>
          <p:nvGraphicFramePr>
            <p:cNvPr id="27668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478042"/>
                </p:ext>
              </p:extLst>
            </p:nvPr>
          </p:nvGraphicFramePr>
          <p:xfrm>
            <a:off x="2821" y="409"/>
            <a:ext cx="1724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21" name="公式" r:id="rId9" imgW="1133426" imgH="171626" progId="Equation.3">
                    <p:embed/>
                  </p:oleObj>
                </mc:Choice>
                <mc:Fallback>
                  <p:oleObj name="公式" r:id="rId9" imgW="1133426" imgH="171626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1" y="409"/>
                          <a:ext cx="1724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197" name="Group 29"/>
          <p:cNvGrpSpPr>
            <a:grpSpLocks/>
          </p:cNvGrpSpPr>
          <p:nvPr/>
        </p:nvGrpSpPr>
        <p:grpSpPr bwMode="auto">
          <a:xfrm>
            <a:off x="4211960" y="5147717"/>
            <a:ext cx="4506913" cy="1017587"/>
            <a:chOff x="1011" y="1379"/>
            <a:chExt cx="2839" cy="641"/>
          </a:xfrm>
        </p:grpSpPr>
        <p:sp>
          <p:nvSpPr>
            <p:cNvPr id="27665" name="Text Box 30"/>
            <p:cNvSpPr txBox="1">
              <a:spLocks noChangeArrowheads="1"/>
            </p:cNvSpPr>
            <p:nvPr/>
          </p:nvSpPr>
          <p:spPr bwMode="auto">
            <a:xfrm>
              <a:off x="1011" y="1471"/>
              <a:ext cx="4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则</a:t>
              </a:r>
            </a:p>
          </p:txBody>
        </p:sp>
        <p:graphicFrame>
          <p:nvGraphicFramePr>
            <p:cNvPr id="27666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0803823"/>
                </p:ext>
              </p:extLst>
            </p:nvPr>
          </p:nvGraphicFramePr>
          <p:xfrm>
            <a:off x="1329" y="1379"/>
            <a:ext cx="2521" cy="6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22" name="公式" r:id="rId11" imgW="1676419" imgH="381234" progId="Equation.3">
                    <p:embed/>
                  </p:oleObj>
                </mc:Choice>
                <mc:Fallback>
                  <p:oleObj name="公式" r:id="rId11" imgW="1676419" imgH="381234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9" y="1379"/>
                          <a:ext cx="2521" cy="6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200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802228"/>
              </p:ext>
            </p:extLst>
          </p:nvPr>
        </p:nvGraphicFramePr>
        <p:xfrm>
          <a:off x="4694238" y="476250"/>
          <a:ext cx="2668587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3" name="公式" r:id="rId13" imgW="1028679" imgH="381234" progId="Equation.3">
                  <p:embed/>
                </p:oleObj>
              </mc:Choice>
              <mc:Fallback>
                <p:oleObj name="公式" r:id="rId13" imgW="1028679" imgH="381234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4238" y="476250"/>
                        <a:ext cx="2668587" cy="105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0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007735"/>
              </p:ext>
            </p:extLst>
          </p:nvPr>
        </p:nvGraphicFramePr>
        <p:xfrm>
          <a:off x="2834755" y="2276872"/>
          <a:ext cx="979487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4" name="公式" r:id="rId15" imgW="323635" imgH="171626" progId="Equation.3">
                  <p:embed/>
                </p:oleObj>
              </mc:Choice>
              <mc:Fallback>
                <p:oleObj name="公式" r:id="rId15" imgW="323635" imgH="171626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4755" y="2276872"/>
                        <a:ext cx="979487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03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91911"/>
              </p:ext>
            </p:extLst>
          </p:nvPr>
        </p:nvGraphicFramePr>
        <p:xfrm>
          <a:off x="3915842" y="2286397"/>
          <a:ext cx="979488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5" name="公式" r:id="rId17" imgW="323635" imgH="171626" progId="Equation.3">
                  <p:embed/>
                </p:oleObj>
              </mc:Choice>
              <mc:Fallback>
                <p:oleObj name="公式" r:id="rId17" imgW="323635" imgH="171626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5842" y="2286397"/>
                        <a:ext cx="979488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04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619352"/>
              </p:ext>
            </p:extLst>
          </p:nvPr>
        </p:nvGraphicFramePr>
        <p:xfrm>
          <a:off x="1842567" y="2283222"/>
          <a:ext cx="8778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6" name="公式" r:id="rId19" imgW="285588" imgH="152400" progId="Equation.3">
                  <p:embed/>
                </p:oleObj>
              </mc:Choice>
              <mc:Fallback>
                <p:oleObj name="公式" r:id="rId19" imgW="285588" imgH="1524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2567" y="2283222"/>
                        <a:ext cx="87788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椭圆 24"/>
          <p:cNvSpPr/>
          <p:nvPr/>
        </p:nvSpPr>
        <p:spPr bwMode="auto">
          <a:xfrm>
            <a:off x="4562527" y="508526"/>
            <a:ext cx="1075525" cy="1149399"/>
          </a:xfrm>
          <a:prstGeom prst="ellipse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2550598" y="2849981"/>
            <a:ext cx="1075525" cy="1156568"/>
          </a:xfrm>
          <a:prstGeom prst="ellipse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7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/>
      <p:bldP spid="7171" grpId="0"/>
      <p:bldP spid="7177" grpId="0"/>
      <p:bldP spid="7187" grpId="0"/>
      <p:bldP spid="7191" grpId="0"/>
      <p:bldP spid="7193" grpId="0"/>
      <p:bldP spid="25" grpId="0" animBg="1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" name="Text Box 112"/>
          <p:cNvSpPr txBox="1">
            <a:spLocks noChangeArrowheads="1"/>
          </p:cNvSpPr>
          <p:nvPr/>
        </p:nvSpPr>
        <p:spPr bwMode="auto">
          <a:xfrm>
            <a:off x="4859338" y="893763"/>
            <a:ext cx="3384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周期卷积的步骤：</a:t>
            </a:r>
          </a:p>
        </p:txBody>
      </p:sp>
      <p:sp>
        <p:nvSpPr>
          <p:cNvPr id="10353" name="Text Box 113"/>
          <p:cNvSpPr txBox="1">
            <a:spLocks noChangeArrowheads="1"/>
          </p:cNvSpPr>
          <p:nvPr/>
        </p:nvSpPr>
        <p:spPr bwMode="auto">
          <a:xfrm>
            <a:off x="5119688" y="4465638"/>
            <a:ext cx="34559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914400" indent="-457200">
              <a:defRPr kumimoji="1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371600" indent="-457200">
              <a:defRPr kumimoji="1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828800" indent="-457200">
              <a:defRPr kumimoji="1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286000" indent="-457200">
              <a:defRPr kumimoji="1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5000"/>
              </a:spcBef>
            </a:pPr>
            <a:r>
              <a:rPr lang="en-US" altLang="zh-CN" dirty="0">
                <a:latin typeface="+mn-lt"/>
                <a:ea typeface="楷体" panose="02010609060101010101" pitchFamily="49" charset="-122"/>
              </a:rPr>
              <a:t>5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、重复步骤</a:t>
            </a:r>
            <a:r>
              <a:rPr lang="en-US" altLang="zh-CN" dirty="0">
                <a:latin typeface="+mn-lt"/>
                <a:ea typeface="楷体" panose="02010609060101010101" pitchFamily="49" charset="-122"/>
              </a:rPr>
              <a:t>3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>
                <a:latin typeface="+mn-lt"/>
                <a:ea typeface="楷体" panose="02010609060101010101" pitchFamily="49" charset="-122"/>
              </a:rPr>
              <a:t>4</a:t>
            </a:r>
          </a:p>
        </p:txBody>
      </p:sp>
      <p:grpSp>
        <p:nvGrpSpPr>
          <p:cNvPr id="10362" name="Group 122"/>
          <p:cNvGrpSpPr>
            <a:grpSpLocks/>
          </p:cNvGrpSpPr>
          <p:nvPr/>
        </p:nvGrpSpPr>
        <p:grpSpPr bwMode="auto">
          <a:xfrm>
            <a:off x="157163" y="144463"/>
            <a:ext cx="6157912" cy="608012"/>
            <a:chOff x="99" y="82"/>
            <a:chExt cx="3879" cy="383"/>
          </a:xfrm>
        </p:grpSpPr>
        <p:sp>
          <p:nvSpPr>
            <p:cNvPr id="28744" name="Text Box 101"/>
            <p:cNvSpPr txBox="1">
              <a:spLocks noChangeArrowheads="1"/>
            </p:cNvSpPr>
            <p:nvPr/>
          </p:nvSpPr>
          <p:spPr bwMode="auto">
            <a:xfrm>
              <a:off x="99" y="90"/>
              <a:ext cx="387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例：求     和     的周期卷积</a:t>
              </a:r>
            </a:p>
          </p:txBody>
        </p:sp>
        <p:graphicFrame>
          <p:nvGraphicFramePr>
            <p:cNvPr id="28745" name="Object 118"/>
            <p:cNvGraphicFramePr>
              <a:graphicFrameLocks noChangeAspect="1"/>
            </p:cNvGraphicFramePr>
            <p:nvPr/>
          </p:nvGraphicFramePr>
          <p:xfrm>
            <a:off x="3315" y="82"/>
            <a:ext cx="617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80" name="公式" r:id="rId3" imgW="323635" imgH="181004" progId="Equation.3">
                    <p:embed/>
                  </p:oleObj>
                </mc:Choice>
                <mc:Fallback>
                  <p:oleObj name="公式" r:id="rId3" imgW="323635" imgH="181004" progId="Equation.3">
                    <p:embed/>
                    <p:pic>
                      <p:nvPicPr>
                        <p:cNvPr id="0" name="Object 1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5" y="82"/>
                          <a:ext cx="617" cy="3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46" name="Object 119"/>
            <p:cNvGraphicFramePr>
              <a:graphicFrameLocks noChangeAspect="1"/>
            </p:cNvGraphicFramePr>
            <p:nvPr/>
          </p:nvGraphicFramePr>
          <p:xfrm>
            <a:off x="1619" y="84"/>
            <a:ext cx="617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81" name="公式" r:id="rId5" imgW="323635" imgH="171626" progId="Equation.3">
                    <p:embed/>
                  </p:oleObj>
                </mc:Choice>
                <mc:Fallback>
                  <p:oleObj name="公式" r:id="rId5" imgW="323635" imgH="171626" progId="Equation.3">
                    <p:embed/>
                    <p:pic>
                      <p:nvPicPr>
                        <p:cNvPr id="0" name="Object 1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9" y="84"/>
                          <a:ext cx="617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47" name="Object 120"/>
            <p:cNvGraphicFramePr>
              <a:graphicFrameLocks noChangeAspect="1"/>
            </p:cNvGraphicFramePr>
            <p:nvPr/>
          </p:nvGraphicFramePr>
          <p:xfrm>
            <a:off x="829" y="82"/>
            <a:ext cx="595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82" name="公式" r:id="rId7" imgW="304846" imgH="171626" progId="Equation.3">
                    <p:embed/>
                  </p:oleObj>
                </mc:Choice>
                <mc:Fallback>
                  <p:oleObj name="公式" r:id="rId7" imgW="304846" imgH="171626" progId="Equation.3">
                    <p:embed/>
                    <p:pic>
                      <p:nvPicPr>
                        <p:cNvPr id="0" name="Object 1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9" y="82"/>
                          <a:ext cx="595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423" name="Group 183"/>
          <p:cNvGrpSpPr>
            <a:grpSpLocks/>
          </p:cNvGrpSpPr>
          <p:nvPr/>
        </p:nvGrpSpPr>
        <p:grpSpPr bwMode="auto">
          <a:xfrm>
            <a:off x="247650" y="881063"/>
            <a:ext cx="4108451" cy="1397000"/>
            <a:chOff x="249" y="1169"/>
            <a:chExt cx="2588" cy="880"/>
          </a:xfrm>
        </p:grpSpPr>
        <p:sp>
          <p:nvSpPr>
            <p:cNvPr id="28716" name="Line 153"/>
            <p:cNvSpPr>
              <a:spLocks noChangeShapeType="1"/>
            </p:cNvSpPr>
            <p:nvPr/>
          </p:nvSpPr>
          <p:spPr bwMode="auto">
            <a:xfrm flipV="1">
              <a:off x="249" y="1835"/>
              <a:ext cx="23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17" name="Line 154"/>
            <p:cNvSpPr>
              <a:spLocks noChangeShapeType="1"/>
            </p:cNvSpPr>
            <p:nvPr/>
          </p:nvSpPr>
          <p:spPr bwMode="auto">
            <a:xfrm>
              <a:off x="1113" y="1253"/>
              <a:ext cx="0" cy="5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18" name="Line 155"/>
            <p:cNvSpPr>
              <a:spLocks noChangeShapeType="1"/>
            </p:cNvSpPr>
            <p:nvPr/>
          </p:nvSpPr>
          <p:spPr bwMode="auto">
            <a:xfrm>
              <a:off x="1113" y="1575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19" name="Line 156"/>
            <p:cNvSpPr>
              <a:spLocks noChangeShapeType="1"/>
            </p:cNvSpPr>
            <p:nvPr/>
          </p:nvSpPr>
          <p:spPr bwMode="auto">
            <a:xfrm>
              <a:off x="1209" y="1575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20" name="Line 157"/>
            <p:cNvSpPr>
              <a:spLocks noChangeShapeType="1"/>
            </p:cNvSpPr>
            <p:nvPr/>
          </p:nvSpPr>
          <p:spPr bwMode="auto">
            <a:xfrm>
              <a:off x="1305" y="1575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21" name="Line 158"/>
            <p:cNvSpPr>
              <a:spLocks noChangeShapeType="1"/>
            </p:cNvSpPr>
            <p:nvPr/>
          </p:nvSpPr>
          <p:spPr bwMode="auto">
            <a:xfrm>
              <a:off x="1401" y="1575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22" name="Oval 159"/>
            <p:cNvSpPr>
              <a:spLocks noChangeArrowheads="1"/>
            </p:cNvSpPr>
            <p:nvPr/>
          </p:nvSpPr>
          <p:spPr bwMode="auto">
            <a:xfrm>
              <a:off x="1689" y="1789"/>
              <a:ext cx="48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23" name="Oval 160"/>
            <p:cNvSpPr>
              <a:spLocks noChangeArrowheads="1"/>
            </p:cNvSpPr>
            <p:nvPr/>
          </p:nvSpPr>
          <p:spPr bwMode="auto">
            <a:xfrm>
              <a:off x="1593" y="1789"/>
              <a:ext cx="48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24" name="Oval 161"/>
            <p:cNvSpPr>
              <a:spLocks noChangeArrowheads="1"/>
            </p:cNvSpPr>
            <p:nvPr/>
          </p:nvSpPr>
          <p:spPr bwMode="auto">
            <a:xfrm>
              <a:off x="1497" y="1789"/>
              <a:ext cx="48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25" name="Line 162"/>
            <p:cNvSpPr>
              <a:spLocks noChangeShapeType="1"/>
            </p:cNvSpPr>
            <p:nvPr/>
          </p:nvSpPr>
          <p:spPr bwMode="auto">
            <a:xfrm>
              <a:off x="441" y="1575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26" name="Line 163"/>
            <p:cNvSpPr>
              <a:spLocks noChangeShapeType="1"/>
            </p:cNvSpPr>
            <p:nvPr/>
          </p:nvSpPr>
          <p:spPr bwMode="auto">
            <a:xfrm>
              <a:off x="537" y="1575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27" name="Line 164"/>
            <p:cNvSpPr>
              <a:spLocks noChangeShapeType="1"/>
            </p:cNvSpPr>
            <p:nvPr/>
          </p:nvSpPr>
          <p:spPr bwMode="auto">
            <a:xfrm>
              <a:off x="633" y="1575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28" name="Line 165"/>
            <p:cNvSpPr>
              <a:spLocks noChangeShapeType="1"/>
            </p:cNvSpPr>
            <p:nvPr/>
          </p:nvSpPr>
          <p:spPr bwMode="auto">
            <a:xfrm>
              <a:off x="729" y="1575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29" name="Oval 166"/>
            <p:cNvSpPr>
              <a:spLocks noChangeArrowheads="1"/>
            </p:cNvSpPr>
            <p:nvPr/>
          </p:nvSpPr>
          <p:spPr bwMode="auto">
            <a:xfrm>
              <a:off x="1017" y="1789"/>
              <a:ext cx="48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30" name="Oval 167"/>
            <p:cNvSpPr>
              <a:spLocks noChangeArrowheads="1"/>
            </p:cNvSpPr>
            <p:nvPr/>
          </p:nvSpPr>
          <p:spPr bwMode="auto">
            <a:xfrm>
              <a:off x="921" y="1789"/>
              <a:ext cx="48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31" name="Oval 168"/>
            <p:cNvSpPr>
              <a:spLocks noChangeArrowheads="1"/>
            </p:cNvSpPr>
            <p:nvPr/>
          </p:nvSpPr>
          <p:spPr bwMode="auto">
            <a:xfrm>
              <a:off x="825" y="1789"/>
              <a:ext cx="48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32" name="Line 169"/>
            <p:cNvSpPr>
              <a:spLocks noChangeShapeType="1"/>
            </p:cNvSpPr>
            <p:nvPr/>
          </p:nvSpPr>
          <p:spPr bwMode="auto">
            <a:xfrm>
              <a:off x="1833" y="1575"/>
              <a:ext cx="0" cy="25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33" name="Line 170"/>
            <p:cNvSpPr>
              <a:spLocks noChangeShapeType="1"/>
            </p:cNvSpPr>
            <p:nvPr/>
          </p:nvSpPr>
          <p:spPr bwMode="auto">
            <a:xfrm>
              <a:off x="1929" y="1575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34" name="Line 171"/>
            <p:cNvSpPr>
              <a:spLocks noChangeShapeType="1"/>
            </p:cNvSpPr>
            <p:nvPr/>
          </p:nvSpPr>
          <p:spPr bwMode="auto">
            <a:xfrm>
              <a:off x="2025" y="1575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35" name="Line 172"/>
            <p:cNvSpPr>
              <a:spLocks noChangeShapeType="1"/>
            </p:cNvSpPr>
            <p:nvPr/>
          </p:nvSpPr>
          <p:spPr bwMode="auto">
            <a:xfrm>
              <a:off x="2121" y="1575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36" name="Oval 173"/>
            <p:cNvSpPr>
              <a:spLocks noChangeArrowheads="1"/>
            </p:cNvSpPr>
            <p:nvPr/>
          </p:nvSpPr>
          <p:spPr bwMode="auto">
            <a:xfrm>
              <a:off x="2409" y="1789"/>
              <a:ext cx="48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37" name="Oval 174"/>
            <p:cNvSpPr>
              <a:spLocks noChangeArrowheads="1"/>
            </p:cNvSpPr>
            <p:nvPr/>
          </p:nvSpPr>
          <p:spPr bwMode="auto">
            <a:xfrm>
              <a:off x="2313" y="1789"/>
              <a:ext cx="48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38" name="Oval 175"/>
            <p:cNvSpPr>
              <a:spLocks noChangeArrowheads="1"/>
            </p:cNvSpPr>
            <p:nvPr/>
          </p:nvSpPr>
          <p:spPr bwMode="auto">
            <a:xfrm>
              <a:off x="2217" y="1789"/>
              <a:ext cx="48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39" name="Text Box 176"/>
            <p:cNvSpPr txBox="1">
              <a:spLocks noChangeArrowheads="1"/>
            </p:cNvSpPr>
            <p:nvPr/>
          </p:nvSpPr>
          <p:spPr bwMode="auto">
            <a:xfrm>
              <a:off x="941" y="1446"/>
              <a:ext cx="19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28740" name="Text Box 177"/>
            <p:cNvSpPr txBox="1">
              <a:spLocks noChangeArrowheads="1"/>
            </p:cNvSpPr>
            <p:nvPr/>
          </p:nvSpPr>
          <p:spPr bwMode="auto">
            <a:xfrm>
              <a:off x="1017" y="1793"/>
              <a:ext cx="19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28741" name="Text Box 178"/>
            <p:cNvSpPr txBox="1">
              <a:spLocks noChangeArrowheads="1"/>
            </p:cNvSpPr>
            <p:nvPr/>
          </p:nvSpPr>
          <p:spPr bwMode="auto">
            <a:xfrm>
              <a:off x="1737" y="1797"/>
              <a:ext cx="19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7</a:t>
              </a:r>
            </a:p>
          </p:txBody>
        </p:sp>
        <p:sp>
          <p:nvSpPr>
            <p:cNvPr id="28742" name="Text Box 179"/>
            <p:cNvSpPr txBox="1">
              <a:spLocks noChangeArrowheads="1"/>
            </p:cNvSpPr>
            <p:nvPr/>
          </p:nvSpPr>
          <p:spPr bwMode="auto">
            <a:xfrm>
              <a:off x="2570" y="1661"/>
              <a:ext cx="26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 dirty="0">
                  <a:latin typeface="+mn-lt"/>
                  <a:ea typeface="楷体" panose="02010609060101010101" pitchFamily="49" charset="-122"/>
                </a:rPr>
                <a:t>m</a:t>
              </a:r>
            </a:p>
          </p:txBody>
        </p:sp>
        <p:graphicFrame>
          <p:nvGraphicFramePr>
            <p:cNvPr id="28743" name="Object 181"/>
            <p:cNvGraphicFramePr>
              <a:graphicFrameLocks noChangeAspect="1"/>
            </p:cNvGraphicFramePr>
            <p:nvPr/>
          </p:nvGraphicFramePr>
          <p:xfrm>
            <a:off x="1174" y="1169"/>
            <a:ext cx="497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83" name="公式" r:id="rId9" imgW="304846" imgH="171626" progId="Equation.3">
                    <p:embed/>
                  </p:oleObj>
                </mc:Choice>
                <mc:Fallback>
                  <p:oleObj name="公式" r:id="rId9" imgW="304846" imgH="171626" progId="Equation.3">
                    <p:embed/>
                    <p:pic>
                      <p:nvPicPr>
                        <p:cNvPr id="0" name="Object 1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4" y="1169"/>
                          <a:ext cx="497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424" name="Group 184"/>
          <p:cNvGrpSpPr>
            <a:grpSpLocks/>
          </p:cNvGrpSpPr>
          <p:nvPr/>
        </p:nvGrpSpPr>
        <p:grpSpPr bwMode="auto">
          <a:xfrm>
            <a:off x="247650" y="2393950"/>
            <a:ext cx="4398963" cy="1398588"/>
            <a:chOff x="204" y="2620"/>
            <a:chExt cx="2771" cy="881"/>
          </a:xfrm>
        </p:grpSpPr>
        <p:sp>
          <p:nvSpPr>
            <p:cNvPr id="28688" name="Line 124"/>
            <p:cNvSpPr>
              <a:spLocks noChangeShapeType="1"/>
            </p:cNvSpPr>
            <p:nvPr/>
          </p:nvSpPr>
          <p:spPr bwMode="auto">
            <a:xfrm flipV="1">
              <a:off x="204" y="3266"/>
              <a:ext cx="2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689" name="Line 125"/>
            <p:cNvSpPr>
              <a:spLocks noChangeShapeType="1"/>
            </p:cNvSpPr>
            <p:nvPr/>
          </p:nvSpPr>
          <p:spPr bwMode="auto">
            <a:xfrm>
              <a:off x="1068" y="2704"/>
              <a:ext cx="0" cy="5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690" name="Oval 126"/>
            <p:cNvSpPr>
              <a:spLocks noChangeArrowheads="1"/>
            </p:cNvSpPr>
            <p:nvPr/>
          </p:nvSpPr>
          <p:spPr bwMode="auto">
            <a:xfrm>
              <a:off x="1707" y="3222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691" name="Oval 127"/>
            <p:cNvSpPr>
              <a:spLocks noChangeArrowheads="1"/>
            </p:cNvSpPr>
            <p:nvPr/>
          </p:nvSpPr>
          <p:spPr bwMode="auto">
            <a:xfrm>
              <a:off x="1131" y="3222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692" name="Oval 128"/>
            <p:cNvSpPr>
              <a:spLocks noChangeArrowheads="1"/>
            </p:cNvSpPr>
            <p:nvPr/>
          </p:nvSpPr>
          <p:spPr bwMode="auto">
            <a:xfrm>
              <a:off x="1035" y="3222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693" name="Line 129"/>
            <p:cNvSpPr>
              <a:spLocks noChangeShapeType="1"/>
            </p:cNvSpPr>
            <p:nvPr/>
          </p:nvSpPr>
          <p:spPr bwMode="auto">
            <a:xfrm>
              <a:off x="1467" y="3015"/>
              <a:ext cx="0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694" name="Line 130"/>
            <p:cNvSpPr>
              <a:spLocks noChangeShapeType="1"/>
            </p:cNvSpPr>
            <p:nvPr/>
          </p:nvSpPr>
          <p:spPr bwMode="auto">
            <a:xfrm>
              <a:off x="1371" y="3015"/>
              <a:ext cx="0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695" name="Line 131"/>
            <p:cNvSpPr>
              <a:spLocks noChangeShapeType="1"/>
            </p:cNvSpPr>
            <p:nvPr/>
          </p:nvSpPr>
          <p:spPr bwMode="auto">
            <a:xfrm>
              <a:off x="1275" y="3015"/>
              <a:ext cx="0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696" name="Oval 132"/>
            <p:cNvSpPr>
              <a:spLocks noChangeArrowheads="1"/>
            </p:cNvSpPr>
            <p:nvPr/>
          </p:nvSpPr>
          <p:spPr bwMode="auto">
            <a:xfrm>
              <a:off x="1563" y="3222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697" name="Oval 133"/>
            <p:cNvSpPr>
              <a:spLocks noChangeArrowheads="1"/>
            </p:cNvSpPr>
            <p:nvPr/>
          </p:nvSpPr>
          <p:spPr bwMode="auto">
            <a:xfrm>
              <a:off x="2523" y="3222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698" name="Oval 134"/>
            <p:cNvSpPr>
              <a:spLocks noChangeArrowheads="1"/>
            </p:cNvSpPr>
            <p:nvPr/>
          </p:nvSpPr>
          <p:spPr bwMode="auto">
            <a:xfrm>
              <a:off x="1947" y="3222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699" name="Oval 135"/>
            <p:cNvSpPr>
              <a:spLocks noChangeArrowheads="1"/>
            </p:cNvSpPr>
            <p:nvPr/>
          </p:nvSpPr>
          <p:spPr bwMode="auto">
            <a:xfrm>
              <a:off x="1851" y="3222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00" name="Line 136"/>
            <p:cNvSpPr>
              <a:spLocks noChangeShapeType="1"/>
            </p:cNvSpPr>
            <p:nvPr/>
          </p:nvSpPr>
          <p:spPr bwMode="auto">
            <a:xfrm>
              <a:off x="2283" y="3015"/>
              <a:ext cx="0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01" name="Line 137"/>
            <p:cNvSpPr>
              <a:spLocks noChangeShapeType="1"/>
            </p:cNvSpPr>
            <p:nvPr/>
          </p:nvSpPr>
          <p:spPr bwMode="auto">
            <a:xfrm>
              <a:off x="2187" y="3015"/>
              <a:ext cx="0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02" name="Line 138"/>
            <p:cNvSpPr>
              <a:spLocks noChangeShapeType="1"/>
            </p:cNvSpPr>
            <p:nvPr/>
          </p:nvSpPr>
          <p:spPr bwMode="auto">
            <a:xfrm>
              <a:off x="2091" y="3015"/>
              <a:ext cx="0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03" name="Oval 139"/>
            <p:cNvSpPr>
              <a:spLocks noChangeArrowheads="1"/>
            </p:cNvSpPr>
            <p:nvPr/>
          </p:nvSpPr>
          <p:spPr bwMode="auto">
            <a:xfrm>
              <a:off x="2379" y="3222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04" name="Oval 140"/>
            <p:cNvSpPr>
              <a:spLocks noChangeArrowheads="1"/>
            </p:cNvSpPr>
            <p:nvPr/>
          </p:nvSpPr>
          <p:spPr bwMode="auto">
            <a:xfrm>
              <a:off x="939" y="3222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05" name="Oval 141"/>
            <p:cNvSpPr>
              <a:spLocks noChangeArrowheads="1"/>
            </p:cNvSpPr>
            <p:nvPr/>
          </p:nvSpPr>
          <p:spPr bwMode="auto">
            <a:xfrm>
              <a:off x="363" y="3222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06" name="Oval 142"/>
            <p:cNvSpPr>
              <a:spLocks noChangeArrowheads="1"/>
            </p:cNvSpPr>
            <p:nvPr/>
          </p:nvSpPr>
          <p:spPr bwMode="auto">
            <a:xfrm>
              <a:off x="267" y="3222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07" name="Line 143"/>
            <p:cNvSpPr>
              <a:spLocks noChangeShapeType="1"/>
            </p:cNvSpPr>
            <p:nvPr/>
          </p:nvSpPr>
          <p:spPr bwMode="auto">
            <a:xfrm>
              <a:off x="699" y="3015"/>
              <a:ext cx="0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08" name="Line 144"/>
            <p:cNvSpPr>
              <a:spLocks noChangeShapeType="1"/>
            </p:cNvSpPr>
            <p:nvPr/>
          </p:nvSpPr>
          <p:spPr bwMode="auto">
            <a:xfrm>
              <a:off x="603" y="3015"/>
              <a:ext cx="0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09" name="Line 145"/>
            <p:cNvSpPr>
              <a:spLocks noChangeShapeType="1"/>
            </p:cNvSpPr>
            <p:nvPr/>
          </p:nvSpPr>
          <p:spPr bwMode="auto">
            <a:xfrm>
              <a:off x="507" y="3015"/>
              <a:ext cx="0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10" name="Oval 146"/>
            <p:cNvSpPr>
              <a:spLocks noChangeArrowheads="1"/>
            </p:cNvSpPr>
            <p:nvPr/>
          </p:nvSpPr>
          <p:spPr bwMode="auto">
            <a:xfrm>
              <a:off x="795" y="3222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711" name="Text Box 147"/>
            <p:cNvSpPr txBox="1">
              <a:spLocks noChangeArrowheads="1"/>
            </p:cNvSpPr>
            <p:nvPr/>
          </p:nvSpPr>
          <p:spPr bwMode="auto">
            <a:xfrm>
              <a:off x="881" y="2866"/>
              <a:ext cx="19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28712" name="Text Box 148"/>
            <p:cNvSpPr txBox="1">
              <a:spLocks noChangeArrowheads="1"/>
            </p:cNvSpPr>
            <p:nvPr/>
          </p:nvSpPr>
          <p:spPr bwMode="auto">
            <a:xfrm>
              <a:off x="977" y="3231"/>
              <a:ext cx="19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28713" name="Text Box 149"/>
            <p:cNvSpPr txBox="1">
              <a:spLocks noChangeArrowheads="1"/>
            </p:cNvSpPr>
            <p:nvPr/>
          </p:nvSpPr>
          <p:spPr bwMode="auto">
            <a:xfrm>
              <a:off x="1773" y="3249"/>
              <a:ext cx="19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7</a:t>
              </a:r>
            </a:p>
          </p:txBody>
        </p:sp>
        <p:sp>
          <p:nvSpPr>
            <p:cNvPr id="28714" name="Text Box 150"/>
            <p:cNvSpPr txBox="1">
              <a:spLocks noChangeArrowheads="1"/>
            </p:cNvSpPr>
            <p:nvPr/>
          </p:nvSpPr>
          <p:spPr bwMode="auto">
            <a:xfrm>
              <a:off x="2708" y="3095"/>
              <a:ext cx="26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 dirty="0">
                  <a:latin typeface="+mn-lt"/>
                  <a:ea typeface="楷体" panose="02010609060101010101" pitchFamily="49" charset="-122"/>
                </a:rPr>
                <a:t>m</a:t>
              </a:r>
            </a:p>
          </p:txBody>
        </p:sp>
        <p:graphicFrame>
          <p:nvGraphicFramePr>
            <p:cNvPr id="28715" name="Object 182"/>
            <p:cNvGraphicFramePr>
              <a:graphicFrameLocks noChangeAspect="1"/>
            </p:cNvGraphicFramePr>
            <p:nvPr/>
          </p:nvGraphicFramePr>
          <p:xfrm>
            <a:off x="1111" y="2620"/>
            <a:ext cx="515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84" name="公式" r:id="rId11" imgW="323635" imgH="171626" progId="Equation.3">
                    <p:embed/>
                  </p:oleObj>
                </mc:Choice>
                <mc:Fallback>
                  <p:oleObj name="公式" r:id="rId11" imgW="323635" imgH="171626" progId="Equation.3">
                    <p:embed/>
                    <p:pic>
                      <p:nvPicPr>
                        <p:cNvPr id="0" name="Object 1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2620"/>
                          <a:ext cx="515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427" name="Object 1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902313"/>
              </p:ext>
            </p:extLst>
          </p:nvPr>
        </p:nvGraphicFramePr>
        <p:xfrm>
          <a:off x="250825" y="3860800"/>
          <a:ext cx="428942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85" name="公式" r:id="rId13" imgW="1562277" imgH="381234" progId="Equation.3">
                  <p:embed/>
                </p:oleObj>
              </mc:Choice>
              <mc:Fallback>
                <p:oleObj name="公式" r:id="rId13" imgW="1562277" imgH="381234" progId="Equation.3">
                  <p:embed/>
                  <p:pic>
                    <p:nvPicPr>
                      <p:cNvPr id="0" name="Object 1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860800"/>
                        <a:ext cx="4289425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30" name="Object 1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538406"/>
              </p:ext>
            </p:extLst>
          </p:nvPr>
        </p:nvGraphicFramePr>
        <p:xfrm>
          <a:off x="1152525" y="5113338"/>
          <a:ext cx="3343275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86" name="公式" r:id="rId15" imgW="1209520" imgH="381234" progId="Equation.3">
                  <p:embed/>
                </p:oleObj>
              </mc:Choice>
              <mc:Fallback>
                <p:oleObj name="公式" r:id="rId15" imgW="1209520" imgH="381234" progId="Equation.3">
                  <p:embed/>
                  <p:pic>
                    <p:nvPicPr>
                      <p:cNvPr id="0" name="Object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2525" y="5113338"/>
                        <a:ext cx="3343275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31" name="Rectangle 191"/>
          <p:cNvSpPr>
            <a:spLocks noChangeArrowheads="1"/>
          </p:cNvSpPr>
          <p:nvPr/>
        </p:nvSpPr>
        <p:spPr bwMode="auto">
          <a:xfrm>
            <a:off x="5076825" y="1555750"/>
            <a:ext cx="1800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5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、换元</a:t>
            </a:r>
          </a:p>
        </p:txBody>
      </p:sp>
      <p:sp>
        <p:nvSpPr>
          <p:cNvPr id="10432" name="Rectangle 192"/>
          <p:cNvSpPr>
            <a:spLocks noChangeArrowheads="1"/>
          </p:cNvSpPr>
          <p:nvPr/>
        </p:nvSpPr>
        <p:spPr bwMode="auto">
          <a:xfrm>
            <a:off x="5076825" y="2117725"/>
            <a:ext cx="1800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、反转</a:t>
            </a:r>
          </a:p>
        </p:txBody>
      </p:sp>
      <p:sp>
        <p:nvSpPr>
          <p:cNvPr id="10433" name="Rectangle 193"/>
          <p:cNvSpPr>
            <a:spLocks noChangeArrowheads="1"/>
          </p:cNvSpPr>
          <p:nvPr/>
        </p:nvSpPr>
        <p:spPr bwMode="auto">
          <a:xfrm>
            <a:off x="5091113" y="2722563"/>
            <a:ext cx="193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5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、移位</a:t>
            </a:r>
          </a:p>
        </p:txBody>
      </p:sp>
      <p:sp>
        <p:nvSpPr>
          <p:cNvPr id="10434" name="Rectangle 194"/>
          <p:cNvSpPr>
            <a:spLocks noChangeArrowheads="1"/>
          </p:cNvSpPr>
          <p:nvPr/>
        </p:nvSpPr>
        <p:spPr bwMode="auto">
          <a:xfrm>
            <a:off x="5099050" y="3284538"/>
            <a:ext cx="3635375" cy="105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914400" indent="-457200">
              <a:defRPr kumimoji="1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371600" indent="-457200">
              <a:defRPr kumimoji="1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828800" indent="-457200">
              <a:defRPr kumimoji="1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286000" indent="-457200">
              <a:defRPr kumimoji="1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5000"/>
              </a:spcBef>
            </a:pPr>
            <a:r>
              <a:rPr lang="en-US" altLang="zh-CN" dirty="0">
                <a:latin typeface="+mn-lt"/>
                <a:ea typeface="楷体" panose="02010609060101010101" pitchFamily="49" charset="-122"/>
              </a:rPr>
              <a:t>4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、对应项相乘并在</a:t>
            </a:r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一个周期内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相加</a:t>
            </a:r>
          </a:p>
        </p:txBody>
      </p:sp>
      <p:grpSp>
        <p:nvGrpSpPr>
          <p:cNvPr id="10444" name="Group 204"/>
          <p:cNvGrpSpPr>
            <a:grpSpLocks/>
          </p:cNvGrpSpPr>
          <p:nvPr/>
        </p:nvGrpSpPr>
        <p:grpSpPr bwMode="auto">
          <a:xfrm>
            <a:off x="5062538" y="5286375"/>
            <a:ext cx="3181350" cy="519113"/>
            <a:chOff x="3515" y="3566"/>
            <a:chExt cx="2004" cy="327"/>
          </a:xfrm>
        </p:grpSpPr>
        <p:sp>
          <p:nvSpPr>
            <p:cNvPr id="28686" name="Text Box 195"/>
            <p:cNvSpPr txBox="1">
              <a:spLocks noChangeArrowheads="1"/>
            </p:cNvSpPr>
            <p:nvPr/>
          </p:nvSpPr>
          <p:spPr bwMode="auto">
            <a:xfrm>
              <a:off x="3515" y="3566"/>
              <a:ext cx="113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位移量 </a:t>
              </a:r>
            </a:p>
          </p:txBody>
        </p:sp>
        <p:graphicFrame>
          <p:nvGraphicFramePr>
            <p:cNvPr id="28687" name="Object 203"/>
            <p:cNvGraphicFramePr>
              <a:graphicFrameLocks noChangeAspect="1"/>
            </p:cNvGraphicFramePr>
            <p:nvPr/>
          </p:nvGraphicFramePr>
          <p:xfrm>
            <a:off x="4332" y="3585"/>
            <a:ext cx="1187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87" name="公式" r:id="rId17" imgW="761880" imgH="133174" progId="Equation.3">
                    <p:embed/>
                  </p:oleObj>
                </mc:Choice>
                <mc:Fallback>
                  <p:oleObj name="公式" r:id="rId17" imgW="761880" imgH="133174" progId="Equation.3">
                    <p:embed/>
                    <p:pic>
                      <p:nvPicPr>
                        <p:cNvPr id="0" name="Object 2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2" y="3585"/>
                          <a:ext cx="1187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2" grpId="0"/>
      <p:bldP spid="10353" grpId="0"/>
      <p:bldP spid="10431" grpId="0"/>
      <p:bldP spid="10432" grpId="0"/>
      <p:bldP spid="10433" grpId="0"/>
      <p:bldP spid="104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70" name="Group 442"/>
          <p:cNvGrpSpPr>
            <a:grpSpLocks/>
          </p:cNvGrpSpPr>
          <p:nvPr/>
        </p:nvGrpSpPr>
        <p:grpSpPr bwMode="auto">
          <a:xfrm>
            <a:off x="152400" y="28575"/>
            <a:ext cx="3886200" cy="1276350"/>
            <a:chOff x="96" y="18"/>
            <a:chExt cx="2448" cy="804"/>
          </a:xfrm>
        </p:grpSpPr>
        <p:sp>
          <p:nvSpPr>
            <p:cNvPr id="29968" name="Line 32"/>
            <p:cNvSpPr>
              <a:spLocks noChangeShapeType="1"/>
            </p:cNvSpPr>
            <p:nvPr/>
          </p:nvSpPr>
          <p:spPr bwMode="auto">
            <a:xfrm flipV="1">
              <a:off x="96" y="614"/>
              <a:ext cx="23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69" name="Line 33"/>
            <p:cNvSpPr>
              <a:spLocks noChangeShapeType="1"/>
            </p:cNvSpPr>
            <p:nvPr/>
          </p:nvSpPr>
          <p:spPr bwMode="auto">
            <a:xfrm>
              <a:off x="960" y="32"/>
              <a:ext cx="0" cy="5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70" name="Line 34"/>
            <p:cNvSpPr>
              <a:spLocks noChangeShapeType="1"/>
            </p:cNvSpPr>
            <p:nvPr/>
          </p:nvSpPr>
          <p:spPr bwMode="auto">
            <a:xfrm>
              <a:off x="960" y="354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71" name="Line 35"/>
            <p:cNvSpPr>
              <a:spLocks noChangeShapeType="1"/>
            </p:cNvSpPr>
            <p:nvPr/>
          </p:nvSpPr>
          <p:spPr bwMode="auto">
            <a:xfrm>
              <a:off x="1056" y="354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72" name="Line 36"/>
            <p:cNvSpPr>
              <a:spLocks noChangeShapeType="1"/>
            </p:cNvSpPr>
            <p:nvPr/>
          </p:nvSpPr>
          <p:spPr bwMode="auto">
            <a:xfrm>
              <a:off x="1152" y="354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73" name="Line 37"/>
            <p:cNvSpPr>
              <a:spLocks noChangeShapeType="1"/>
            </p:cNvSpPr>
            <p:nvPr/>
          </p:nvSpPr>
          <p:spPr bwMode="auto">
            <a:xfrm>
              <a:off x="1248" y="354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74" name="Oval 38"/>
            <p:cNvSpPr>
              <a:spLocks noChangeArrowheads="1"/>
            </p:cNvSpPr>
            <p:nvPr/>
          </p:nvSpPr>
          <p:spPr bwMode="auto">
            <a:xfrm>
              <a:off x="1536" y="568"/>
              <a:ext cx="48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75" name="Oval 39"/>
            <p:cNvSpPr>
              <a:spLocks noChangeArrowheads="1"/>
            </p:cNvSpPr>
            <p:nvPr/>
          </p:nvSpPr>
          <p:spPr bwMode="auto">
            <a:xfrm>
              <a:off x="1440" y="568"/>
              <a:ext cx="48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76" name="Oval 40"/>
            <p:cNvSpPr>
              <a:spLocks noChangeArrowheads="1"/>
            </p:cNvSpPr>
            <p:nvPr/>
          </p:nvSpPr>
          <p:spPr bwMode="auto">
            <a:xfrm>
              <a:off x="1344" y="568"/>
              <a:ext cx="48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77" name="Line 41"/>
            <p:cNvSpPr>
              <a:spLocks noChangeShapeType="1"/>
            </p:cNvSpPr>
            <p:nvPr/>
          </p:nvSpPr>
          <p:spPr bwMode="auto">
            <a:xfrm>
              <a:off x="288" y="354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78" name="Line 42"/>
            <p:cNvSpPr>
              <a:spLocks noChangeShapeType="1"/>
            </p:cNvSpPr>
            <p:nvPr/>
          </p:nvSpPr>
          <p:spPr bwMode="auto">
            <a:xfrm>
              <a:off x="384" y="354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79" name="Line 43"/>
            <p:cNvSpPr>
              <a:spLocks noChangeShapeType="1"/>
            </p:cNvSpPr>
            <p:nvPr/>
          </p:nvSpPr>
          <p:spPr bwMode="auto">
            <a:xfrm>
              <a:off x="480" y="354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80" name="Line 44"/>
            <p:cNvSpPr>
              <a:spLocks noChangeShapeType="1"/>
            </p:cNvSpPr>
            <p:nvPr/>
          </p:nvSpPr>
          <p:spPr bwMode="auto">
            <a:xfrm>
              <a:off x="576" y="354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81" name="Oval 45"/>
            <p:cNvSpPr>
              <a:spLocks noChangeArrowheads="1"/>
            </p:cNvSpPr>
            <p:nvPr/>
          </p:nvSpPr>
          <p:spPr bwMode="auto">
            <a:xfrm>
              <a:off x="864" y="568"/>
              <a:ext cx="48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82" name="Oval 46"/>
            <p:cNvSpPr>
              <a:spLocks noChangeArrowheads="1"/>
            </p:cNvSpPr>
            <p:nvPr/>
          </p:nvSpPr>
          <p:spPr bwMode="auto">
            <a:xfrm>
              <a:off x="768" y="568"/>
              <a:ext cx="48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83" name="Oval 47"/>
            <p:cNvSpPr>
              <a:spLocks noChangeArrowheads="1"/>
            </p:cNvSpPr>
            <p:nvPr/>
          </p:nvSpPr>
          <p:spPr bwMode="auto">
            <a:xfrm>
              <a:off x="672" y="568"/>
              <a:ext cx="48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84" name="Line 48"/>
            <p:cNvSpPr>
              <a:spLocks noChangeShapeType="1"/>
            </p:cNvSpPr>
            <p:nvPr/>
          </p:nvSpPr>
          <p:spPr bwMode="auto">
            <a:xfrm>
              <a:off x="1680" y="354"/>
              <a:ext cx="0" cy="25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85" name="Line 49"/>
            <p:cNvSpPr>
              <a:spLocks noChangeShapeType="1"/>
            </p:cNvSpPr>
            <p:nvPr/>
          </p:nvSpPr>
          <p:spPr bwMode="auto">
            <a:xfrm>
              <a:off x="1776" y="354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86" name="Line 50"/>
            <p:cNvSpPr>
              <a:spLocks noChangeShapeType="1"/>
            </p:cNvSpPr>
            <p:nvPr/>
          </p:nvSpPr>
          <p:spPr bwMode="auto">
            <a:xfrm>
              <a:off x="1872" y="354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87" name="Line 51"/>
            <p:cNvSpPr>
              <a:spLocks noChangeShapeType="1"/>
            </p:cNvSpPr>
            <p:nvPr/>
          </p:nvSpPr>
          <p:spPr bwMode="auto">
            <a:xfrm>
              <a:off x="1968" y="354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88" name="Oval 52"/>
            <p:cNvSpPr>
              <a:spLocks noChangeArrowheads="1"/>
            </p:cNvSpPr>
            <p:nvPr/>
          </p:nvSpPr>
          <p:spPr bwMode="auto">
            <a:xfrm>
              <a:off x="2256" y="568"/>
              <a:ext cx="48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89" name="Oval 53"/>
            <p:cNvSpPr>
              <a:spLocks noChangeArrowheads="1"/>
            </p:cNvSpPr>
            <p:nvPr/>
          </p:nvSpPr>
          <p:spPr bwMode="auto">
            <a:xfrm>
              <a:off x="2160" y="568"/>
              <a:ext cx="48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90" name="Oval 54"/>
            <p:cNvSpPr>
              <a:spLocks noChangeArrowheads="1"/>
            </p:cNvSpPr>
            <p:nvPr/>
          </p:nvSpPr>
          <p:spPr bwMode="auto">
            <a:xfrm>
              <a:off x="2064" y="568"/>
              <a:ext cx="48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91" name="Text Box 55"/>
            <p:cNvSpPr txBox="1">
              <a:spLocks noChangeArrowheads="1"/>
            </p:cNvSpPr>
            <p:nvPr/>
          </p:nvSpPr>
          <p:spPr bwMode="auto">
            <a:xfrm>
              <a:off x="788" y="225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29992" name="Text Box 56"/>
            <p:cNvSpPr txBox="1">
              <a:spLocks noChangeArrowheads="1"/>
            </p:cNvSpPr>
            <p:nvPr/>
          </p:nvSpPr>
          <p:spPr bwMode="auto">
            <a:xfrm>
              <a:off x="873" y="563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29993" name="Text Box 57"/>
            <p:cNvSpPr txBox="1">
              <a:spLocks noChangeArrowheads="1"/>
            </p:cNvSpPr>
            <p:nvPr/>
          </p:nvSpPr>
          <p:spPr bwMode="auto">
            <a:xfrm>
              <a:off x="1575" y="57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7</a:t>
              </a:r>
            </a:p>
          </p:txBody>
        </p:sp>
        <p:sp>
          <p:nvSpPr>
            <p:cNvPr id="29994" name="Text Box 58"/>
            <p:cNvSpPr txBox="1">
              <a:spLocks noChangeArrowheads="1"/>
            </p:cNvSpPr>
            <p:nvPr/>
          </p:nvSpPr>
          <p:spPr bwMode="auto">
            <a:xfrm>
              <a:off x="2304" y="572"/>
              <a:ext cx="2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/>
                <a:t>m</a:t>
              </a:r>
            </a:p>
          </p:txBody>
        </p:sp>
        <p:graphicFrame>
          <p:nvGraphicFramePr>
            <p:cNvPr id="29995" name="Object 440"/>
            <p:cNvGraphicFramePr>
              <a:graphicFrameLocks noChangeAspect="1"/>
            </p:cNvGraphicFramePr>
            <p:nvPr/>
          </p:nvGraphicFramePr>
          <p:xfrm>
            <a:off x="1011" y="18"/>
            <a:ext cx="48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060" name="公式" r:id="rId3" imgW="333499" imgH="171626" progId="Equation.3">
                    <p:embed/>
                  </p:oleObj>
                </mc:Choice>
                <mc:Fallback>
                  <p:oleObj name="公式" r:id="rId3" imgW="333499" imgH="171626" progId="Equation.3">
                    <p:embed/>
                    <p:pic>
                      <p:nvPicPr>
                        <p:cNvPr id="0" name="Object 4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1" y="18"/>
                          <a:ext cx="48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971" name="Group 443"/>
          <p:cNvGrpSpPr>
            <a:grpSpLocks/>
          </p:cNvGrpSpPr>
          <p:nvPr/>
        </p:nvGrpSpPr>
        <p:grpSpPr bwMode="auto">
          <a:xfrm>
            <a:off x="169863" y="1341438"/>
            <a:ext cx="4114800" cy="1260475"/>
            <a:chOff x="116" y="908"/>
            <a:chExt cx="2592" cy="794"/>
          </a:xfrm>
        </p:grpSpPr>
        <p:sp>
          <p:nvSpPr>
            <p:cNvPr id="29940" name="Line 3"/>
            <p:cNvSpPr>
              <a:spLocks noChangeShapeType="1"/>
            </p:cNvSpPr>
            <p:nvPr/>
          </p:nvSpPr>
          <p:spPr bwMode="auto">
            <a:xfrm flipV="1">
              <a:off x="116" y="1497"/>
              <a:ext cx="2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41" name="Line 4"/>
            <p:cNvSpPr>
              <a:spLocks noChangeShapeType="1"/>
            </p:cNvSpPr>
            <p:nvPr/>
          </p:nvSpPr>
          <p:spPr bwMode="auto">
            <a:xfrm>
              <a:off x="980" y="935"/>
              <a:ext cx="0" cy="5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42" name="Oval 5"/>
            <p:cNvSpPr>
              <a:spLocks noChangeArrowheads="1"/>
            </p:cNvSpPr>
            <p:nvPr/>
          </p:nvSpPr>
          <p:spPr bwMode="auto">
            <a:xfrm>
              <a:off x="1619" y="1453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43" name="Oval 6"/>
            <p:cNvSpPr>
              <a:spLocks noChangeArrowheads="1"/>
            </p:cNvSpPr>
            <p:nvPr/>
          </p:nvSpPr>
          <p:spPr bwMode="auto">
            <a:xfrm>
              <a:off x="1043" y="1453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44" name="Oval 7"/>
            <p:cNvSpPr>
              <a:spLocks noChangeArrowheads="1"/>
            </p:cNvSpPr>
            <p:nvPr/>
          </p:nvSpPr>
          <p:spPr bwMode="auto">
            <a:xfrm>
              <a:off x="947" y="1453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45" name="Line 8"/>
            <p:cNvSpPr>
              <a:spLocks noChangeShapeType="1"/>
            </p:cNvSpPr>
            <p:nvPr/>
          </p:nvSpPr>
          <p:spPr bwMode="auto">
            <a:xfrm>
              <a:off x="1379" y="1246"/>
              <a:ext cx="0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46" name="Line 9"/>
            <p:cNvSpPr>
              <a:spLocks noChangeShapeType="1"/>
            </p:cNvSpPr>
            <p:nvPr/>
          </p:nvSpPr>
          <p:spPr bwMode="auto">
            <a:xfrm>
              <a:off x="1283" y="1246"/>
              <a:ext cx="0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47" name="Line 10"/>
            <p:cNvSpPr>
              <a:spLocks noChangeShapeType="1"/>
            </p:cNvSpPr>
            <p:nvPr/>
          </p:nvSpPr>
          <p:spPr bwMode="auto">
            <a:xfrm>
              <a:off x="1187" y="1246"/>
              <a:ext cx="0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48" name="Oval 11"/>
            <p:cNvSpPr>
              <a:spLocks noChangeArrowheads="1"/>
            </p:cNvSpPr>
            <p:nvPr/>
          </p:nvSpPr>
          <p:spPr bwMode="auto">
            <a:xfrm>
              <a:off x="1475" y="1453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49" name="Oval 12"/>
            <p:cNvSpPr>
              <a:spLocks noChangeArrowheads="1"/>
            </p:cNvSpPr>
            <p:nvPr/>
          </p:nvSpPr>
          <p:spPr bwMode="auto">
            <a:xfrm>
              <a:off x="2435" y="1453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50" name="Oval 13"/>
            <p:cNvSpPr>
              <a:spLocks noChangeArrowheads="1"/>
            </p:cNvSpPr>
            <p:nvPr/>
          </p:nvSpPr>
          <p:spPr bwMode="auto">
            <a:xfrm>
              <a:off x="1859" y="1453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51" name="Oval 14"/>
            <p:cNvSpPr>
              <a:spLocks noChangeArrowheads="1"/>
            </p:cNvSpPr>
            <p:nvPr/>
          </p:nvSpPr>
          <p:spPr bwMode="auto">
            <a:xfrm>
              <a:off x="1763" y="1453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52" name="Line 15"/>
            <p:cNvSpPr>
              <a:spLocks noChangeShapeType="1"/>
            </p:cNvSpPr>
            <p:nvPr/>
          </p:nvSpPr>
          <p:spPr bwMode="auto">
            <a:xfrm>
              <a:off x="2195" y="1246"/>
              <a:ext cx="0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53" name="Line 16"/>
            <p:cNvSpPr>
              <a:spLocks noChangeShapeType="1"/>
            </p:cNvSpPr>
            <p:nvPr/>
          </p:nvSpPr>
          <p:spPr bwMode="auto">
            <a:xfrm>
              <a:off x="2099" y="1246"/>
              <a:ext cx="0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54" name="Line 17"/>
            <p:cNvSpPr>
              <a:spLocks noChangeShapeType="1"/>
            </p:cNvSpPr>
            <p:nvPr/>
          </p:nvSpPr>
          <p:spPr bwMode="auto">
            <a:xfrm>
              <a:off x="2003" y="1246"/>
              <a:ext cx="0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55" name="Oval 18"/>
            <p:cNvSpPr>
              <a:spLocks noChangeArrowheads="1"/>
            </p:cNvSpPr>
            <p:nvPr/>
          </p:nvSpPr>
          <p:spPr bwMode="auto">
            <a:xfrm>
              <a:off x="2291" y="1453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56" name="Oval 19"/>
            <p:cNvSpPr>
              <a:spLocks noChangeArrowheads="1"/>
            </p:cNvSpPr>
            <p:nvPr/>
          </p:nvSpPr>
          <p:spPr bwMode="auto">
            <a:xfrm>
              <a:off x="851" y="1453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57" name="Oval 20"/>
            <p:cNvSpPr>
              <a:spLocks noChangeArrowheads="1"/>
            </p:cNvSpPr>
            <p:nvPr/>
          </p:nvSpPr>
          <p:spPr bwMode="auto">
            <a:xfrm>
              <a:off x="275" y="1453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58" name="Oval 21"/>
            <p:cNvSpPr>
              <a:spLocks noChangeArrowheads="1"/>
            </p:cNvSpPr>
            <p:nvPr/>
          </p:nvSpPr>
          <p:spPr bwMode="auto">
            <a:xfrm>
              <a:off x="179" y="1453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59" name="Line 22"/>
            <p:cNvSpPr>
              <a:spLocks noChangeShapeType="1"/>
            </p:cNvSpPr>
            <p:nvPr/>
          </p:nvSpPr>
          <p:spPr bwMode="auto">
            <a:xfrm>
              <a:off x="611" y="1246"/>
              <a:ext cx="0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60" name="Line 23"/>
            <p:cNvSpPr>
              <a:spLocks noChangeShapeType="1"/>
            </p:cNvSpPr>
            <p:nvPr/>
          </p:nvSpPr>
          <p:spPr bwMode="auto">
            <a:xfrm>
              <a:off x="515" y="1246"/>
              <a:ext cx="0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61" name="Line 24"/>
            <p:cNvSpPr>
              <a:spLocks noChangeShapeType="1"/>
            </p:cNvSpPr>
            <p:nvPr/>
          </p:nvSpPr>
          <p:spPr bwMode="auto">
            <a:xfrm>
              <a:off x="419" y="1246"/>
              <a:ext cx="0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62" name="Oval 25"/>
            <p:cNvSpPr>
              <a:spLocks noChangeArrowheads="1"/>
            </p:cNvSpPr>
            <p:nvPr/>
          </p:nvSpPr>
          <p:spPr bwMode="auto">
            <a:xfrm>
              <a:off x="707" y="1453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63" name="Text Box 26"/>
            <p:cNvSpPr txBox="1">
              <a:spLocks noChangeArrowheads="1"/>
            </p:cNvSpPr>
            <p:nvPr/>
          </p:nvSpPr>
          <p:spPr bwMode="auto">
            <a:xfrm>
              <a:off x="829" y="1097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29964" name="Text Box 27"/>
            <p:cNvSpPr txBox="1">
              <a:spLocks noChangeArrowheads="1"/>
            </p:cNvSpPr>
            <p:nvPr/>
          </p:nvSpPr>
          <p:spPr bwMode="auto">
            <a:xfrm>
              <a:off x="889" y="1443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29965" name="Text Box 28"/>
            <p:cNvSpPr txBox="1">
              <a:spLocks noChangeArrowheads="1"/>
            </p:cNvSpPr>
            <p:nvPr/>
          </p:nvSpPr>
          <p:spPr bwMode="auto">
            <a:xfrm>
              <a:off x="1685" y="145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7</a:t>
              </a:r>
            </a:p>
          </p:txBody>
        </p:sp>
        <p:sp>
          <p:nvSpPr>
            <p:cNvPr id="29966" name="Text Box 29"/>
            <p:cNvSpPr txBox="1">
              <a:spLocks noChangeArrowheads="1"/>
            </p:cNvSpPr>
            <p:nvPr/>
          </p:nvSpPr>
          <p:spPr bwMode="auto">
            <a:xfrm>
              <a:off x="2468" y="1434"/>
              <a:ext cx="2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/>
                <a:t>m</a:t>
              </a:r>
            </a:p>
          </p:txBody>
        </p:sp>
        <p:graphicFrame>
          <p:nvGraphicFramePr>
            <p:cNvPr id="29967" name="Object 441"/>
            <p:cNvGraphicFramePr>
              <a:graphicFrameLocks noChangeAspect="1"/>
            </p:cNvGraphicFramePr>
            <p:nvPr/>
          </p:nvGraphicFramePr>
          <p:xfrm>
            <a:off x="1029" y="908"/>
            <a:ext cx="511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061" name="公式" r:id="rId5" imgW="362152" imgH="171626" progId="Equation.3">
                    <p:embed/>
                  </p:oleObj>
                </mc:Choice>
                <mc:Fallback>
                  <p:oleObj name="公式" r:id="rId5" imgW="362152" imgH="171626" progId="Equation.3">
                    <p:embed/>
                    <p:pic>
                      <p:nvPicPr>
                        <p:cNvPr id="0" name="Object 4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9" y="908"/>
                          <a:ext cx="511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975" name="Group 447"/>
          <p:cNvGrpSpPr>
            <a:grpSpLocks/>
          </p:cNvGrpSpPr>
          <p:nvPr/>
        </p:nvGrpSpPr>
        <p:grpSpPr bwMode="auto">
          <a:xfrm>
            <a:off x="28575" y="3933825"/>
            <a:ext cx="4376738" cy="1289050"/>
            <a:chOff x="0" y="2614"/>
            <a:chExt cx="2757" cy="812"/>
          </a:xfrm>
        </p:grpSpPr>
        <p:sp>
          <p:nvSpPr>
            <p:cNvPr id="29910" name="Text Box 133"/>
            <p:cNvSpPr txBox="1">
              <a:spLocks noChangeArrowheads="1"/>
            </p:cNvSpPr>
            <p:nvPr/>
          </p:nvSpPr>
          <p:spPr bwMode="auto">
            <a:xfrm>
              <a:off x="871" y="3176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29911" name="Text Box 134"/>
            <p:cNvSpPr txBox="1">
              <a:spLocks noChangeArrowheads="1"/>
            </p:cNvSpPr>
            <p:nvPr/>
          </p:nvSpPr>
          <p:spPr bwMode="auto">
            <a:xfrm>
              <a:off x="1621" y="3176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7</a:t>
              </a:r>
            </a:p>
          </p:txBody>
        </p:sp>
        <p:sp>
          <p:nvSpPr>
            <p:cNvPr id="29912" name="Line 135"/>
            <p:cNvSpPr>
              <a:spLocks noChangeShapeType="1"/>
            </p:cNvSpPr>
            <p:nvPr/>
          </p:nvSpPr>
          <p:spPr bwMode="auto">
            <a:xfrm flipV="1">
              <a:off x="0" y="3230"/>
              <a:ext cx="26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13" name="Line 136"/>
            <p:cNvSpPr>
              <a:spLocks noChangeShapeType="1"/>
            </p:cNvSpPr>
            <p:nvPr/>
          </p:nvSpPr>
          <p:spPr bwMode="auto">
            <a:xfrm>
              <a:off x="976" y="2637"/>
              <a:ext cx="0" cy="5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14" name="Oval 137"/>
            <p:cNvSpPr>
              <a:spLocks noChangeArrowheads="1"/>
            </p:cNvSpPr>
            <p:nvPr/>
          </p:nvSpPr>
          <p:spPr bwMode="auto">
            <a:xfrm>
              <a:off x="1840" y="3183"/>
              <a:ext cx="48" cy="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15" name="Oval 138"/>
            <p:cNvSpPr>
              <a:spLocks noChangeArrowheads="1"/>
            </p:cNvSpPr>
            <p:nvPr/>
          </p:nvSpPr>
          <p:spPr bwMode="auto">
            <a:xfrm>
              <a:off x="1279" y="3183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16" name="Oval 139"/>
            <p:cNvSpPr>
              <a:spLocks noChangeArrowheads="1"/>
            </p:cNvSpPr>
            <p:nvPr/>
          </p:nvSpPr>
          <p:spPr bwMode="auto">
            <a:xfrm>
              <a:off x="1183" y="3183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17" name="Line 140"/>
            <p:cNvSpPr>
              <a:spLocks noChangeShapeType="1"/>
            </p:cNvSpPr>
            <p:nvPr/>
          </p:nvSpPr>
          <p:spPr bwMode="auto">
            <a:xfrm>
              <a:off x="1615" y="2965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18" name="Line 141"/>
            <p:cNvSpPr>
              <a:spLocks noChangeShapeType="1"/>
            </p:cNvSpPr>
            <p:nvPr/>
          </p:nvSpPr>
          <p:spPr bwMode="auto">
            <a:xfrm>
              <a:off x="1519" y="2965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19" name="Line 142"/>
            <p:cNvSpPr>
              <a:spLocks noChangeShapeType="1"/>
            </p:cNvSpPr>
            <p:nvPr/>
          </p:nvSpPr>
          <p:spPr bwMode="auto">
            <a:xfrm>
              <a:off x="1423" y="2965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20" name="Oval 143"/>
            <p:cNvSpPr>
              <a:spLocks noChangeArrowheads="1"/>
            </p:cNvSpPr>
            <p:nvPr/>
          </p:nvSpPr>
          <p:spPr bwMode="auto">
            <a:xfrm>
              <a:off x="1696" y="3183"/>
              <a:ext cx="48" cy="37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21" name="Oval 144"/>
            <p:cNvSpPr>
              <a:spLocks noChangeArrowheads="1"/>
            </p:cNvSpPr>
            <p:nvPr/>
          </p:nvSpPr>
          <p:spPr bwMode="auto">
            <a:xfrm>
              <a:off x="2095" y="3183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22" name="Oval 145"/>
            <p:cNvSpPr>
              <a:spLocks noChangeArrowheads="1"/>
            </p:cNvSpPr>
            <p:nvPr/>
          </p:nvSpPr>
          <p:spPr bwMode="auto">
            <a:xfrm>
              <a:off x="1999" y="3183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23" name="Line 146"/>
            <p:cNvSpPr>
              <a:spLocks noChangeShapeType="1"/>
            </p:cNvSpPr>
            <p:nvPr/>
          </p:nvSpPr>
          <p:spPr bwMode="auto">
            <a:xfrm>
              <a:off x="2431" y="2965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24" name="Line 147"/>
            <p:cNvSpPr>
              <a:spLocks noChangeShapeType="1"/>
            </p:cNvSpPr>
            <p:nvPr/>
          </p:nvSpPr>
          <p:spPr bwMode="auto">
            <a:xfrm>
              <a:off x="2335" y="2965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25" name="Line 148"/>
            <p:cNvSpPr>
              <a:spLocks noChangeShapeType="1"/>
            </p:cNvSpPr>
            <p:nvPr/>
          </p:nvSpPr>
          <p:spPr bwMode="auto">
            <a:xfrm>
              <a:off x="2239" y="2965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26" name="Oval 149"/>
            <p:cNvSpPr>
              <a:spLocks noChangeArrowheads="1"/>
            </p:cNvSpPr>
            <p:nvPr/>
          </p:nvSpPr>
          <p:spPr bwMode="auto">
            <a:xfrm>
              <a:off x="2527" y="3183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27" name="Oval 150"/>
            <p:cNvSpPr>
              <a:spLocks noChangeArrowheads="1"/>
            </p:cNvSpPr>
            <p:nvPr/>
          </p:nvSpPr>
          <p:spPr bwMode="auto">
            <a:xfrm>
              <a:off x="1087" y="3183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28" name="Oval 151"/>
            <p:cNvSpPr>
              <a:spLocks noChangeArrowheads="1"/>
            </p:cNvSpPr>
            <p:nvPr/>
          </p:nvSpPr>
          <p:spPr bwMode="auto">
            <a:xfrm>
              <a:off x="511" y="3183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29" name="Oval 152"/>
            <p:cNvSpPr>
              <a:spLocks noChangeArrowheads="1"/>
            </p:cNvSpPr>
            <p:nvPr/>
          </p:nvSpPr>
          <p:spPr bwMode="auto">
            <a:xfrm>
              <a:off x="400" y="3183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30" name="Line 153"/>
            <p:cNvSpPr>
              <a:spLocks noChangeShapeType="1"/>
            </p:cNvSpPr>
            <p:nvPr/>
          </p:nvSpPr>
          <p:spPr bwMode="auto">
            <a:xfrm>
              <a:off x="847" y="2965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31" name="Line 154"/>
            <p:cNvSpPr>
              <a:spLocks noChangeShapeType="1"/>
            </p:cNvSpPr>
            <p:nvPr/>
          </p:nvSpPr>
          <p:spPr bwMode="auto">
            <a:xfrm>
              <a:off x="751" y="2965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32" name="Line 155"/>
            <p:cNvSpPr>
              <a:spLocks noChangeShapeType="1"/>
            </p:cNvSpPr>
            <p:nvPr/>
          </p:nvSpPr>
          <p:spPr bwMode="auto">
            <a:xfrm>
              <a:off x="655" y="2965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33" name="Oval 156"/>
            <p:cNvSpPr>
              <a:spLocks noChangeArrowheads="1"/>
            </p:cNvSpPr>
            <p:nvPr/>
          </p:nvSpPr>
          <p:spPr bwMode="auto">
            <a:xfrm>
              <a:off x="943" y="3192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34" name="Text Box 157"/>
            <p:cNvSpPr txBox="1">
              <a:spLocks noChangeArrowheads="1"/>
            </p:cNvSpPr>
            <p:nvPr/>
          </p:nvSpPr>
          <p:spPr bwMode="auto">
            <a:xfrm>
              <a:off x="833" y="279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29935" name="Text Box 158"/>
            <p:cNvSpPr txBox="1">
              <a:spLocks noChangeArrowheads="1"/>
            </p:cNvSpPr>
            <p:nvPr/>
          </p:nvSpPr>
          <p:spPr bwMode="auto">
            <a:xfrm>
              <a:off x="2517" y="3167"/>
              <a:ext cx="2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/>
                <a:t>m</a:t>
              </a:r>
            </a:p>
          </p:txBody>
        </p:sp>
        <p:sp>
          <p:nvSpPr>
            <p:cNvPr id="29936" name="Oval 160"/>
            <p:cNvSpPr>
              <a:spLocks noChangeArrowheads="1"/>
            </p:cNvSpPr>
            <p:nvPr/>
          </p:nvSpPr>
          <p:spPr bwMode="auto">
            <a:xfrm>
              <a:off x="208" y="3183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37" name="Oval 161"/>
            <p:cNvSpPr>
              <a:spLocks noChangeArrowheads="1"/>
            </p:cNvSpPr>
            <p:nvPr/>
          </p:nvSpPr>
          <p:spPr bwMode="auto">
            <a:xfrm>
              <a:off x="304" y="3183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38" name="Line 162"/>
            <p:cNvSpPr>
              <a:spLocks noChangeShapeType="1"/>
            </p:cNvSpPr>
            <p:nvPr/>
          </p:nvSpPr>
          <p:spPr bwMode="auto">
            <a:xfrm>
              <a:off x="144" y="2975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9939" name="Object 444"/>
            <p:cNvGraphicFramePr>
              <a:graphicFrameLocks noChangeAspect="1"/>
            </p:cNvGraphicFramePr>
            <p:nvPr/>
          </p:nvGraphicFramePr>
          <p:xfrm>
            <a:off x="1011" y="2614"/>
            <a:ext cx="73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062" name="公式" r:id="rId7" imgW="533598" imgH="171626" progId="Equation.3">
                    <p:embed/>
                  </p:oleObj>
                </mc:Choice>
                <mc:Fallback>
                  <p:oleObj name="公式" r:id="rId7" imgW="533598" imgH="171626" progId="Equation.3">
                    <p:embed/>
                    <p:pic>
                      <p:nvPicPr>
                        <p:cNvPr id="0" name="Object 4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1" y="2614"/>
                          <a:ext cx="73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974" name="Group 446"/>
          <p:cNvGrpSpPr>
            <a:grpSpLocks/>
          </p:cNvGrpSpPr>
          <p:nvPr/>
        </p:nvGrpSpPr>
        <p:grpSpPr bwMode="auto">
          <a:xfrm>
            <a:off x="28575" y="2636838"/>
            <a:ext cx="4419600" cy="1281112"/>
            <a:chOff x="0" y="1751"/>
            <a:chExt cx="2784" cy="807"/>
          </a:xfrm>
        </p:grpSpPr>
        <p:sp>
          <p:nvSpPr>
            <p:cNvPr id="29880" name="Text Box 88"/>
            <p:cNvSpPr txBox="1">
              <a:spLocks noChangeArrowheads="1"/>
            </p:cNvSpPr>
            <p:nvPr/>
          </p:nvSpPr>
          <p:spPr bwMode="auto">
            <a:xfrm>
              <a:off x="864" y="2305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29881" name="Text Box 89"/>
            <p:cNvSpPr txBox="1">
              <a:spLocks noChangeArrowheads="1"/>
            </p:cNvSpPr>
            <p:nvPr/>
          </p:nvSpPr>
          <p:spPr bwMode="auto">
            <a:xfrm>
              <a:off x="1623" y="230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7</a:t>
              </a:r>
            </a:p>
          </p:txBody>
        </p:sp>
        <p:sp>
          <p:nvSpPr>
            <p:cNvPr id="29882" name="Line 64"/>
            <p:cNvSpPr>
              <a:spLocks noChangeShapeType="1"/>
            </p:cNvSpPr>
            <p:nvPr/>
          </p:nvSpPr>
          <p:spPr bwMode="auto">
            <a:xfrm>
              <a:off x="0" y="2341"/>
              <a:ext cx="27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83" name="Line 65"/>
            <p:cNvSpPr>
              <a:spLocks noChangeShapeType="1"/>
            </p:cNvSpPr>
            <p:nvPr/>
          </p:nvSpPr>
          <p:spPr bwMode="auto">
            <a:xfrm>
              <a:off x="960" y="1759"/>
              <a:ext cx="0" cy="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84" name="Oval 66"/>
            <p:cNvSpPr>
              <a:spLocks noChangeArrowheads="1"/>
            </p:cNvSpPr>
            <p:nvPr/>
          </p:nvSpPr>
          <p:spPr bwMode="auto">
            <a:xfrm>
              <a:off x="1695" y="2304"/>
              <a:ext cx="48" cy="37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85" name="Oval 67"/>
            <p:cNvSpPr>
              <a:spLocks noChangeArrowheads="1"/>
            </p:cNvSpPr>
            <p:nvPr/>
          </p:nvSpPr>
          <p:spPr bwMode="auto">
            <a:xfrm>
              <a:off x="1119" y="2304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86" name="Oval 68"/>
            <p:cNvSpPr>
              <a:spLocks noChangeArrowheads="1"/>
            </p:cNvSpPr>
            <p:nvPr/>
          </p:nvSpPr>
          <p:spPr bwMode="auto">
            <a:xfrm>
              <a:off x="1023" y="2304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87" name="Line 69"/>
            <p:cNvSpPr>
              <a:spLocks noChangeShapeType="1"/>
            </p:cNvSpPr>
            <p:nvPr/>
          </p:nvSpPr>
          <p:spPr bwMode="auto">
            <a:xfrm>
              <a:off x="1455" y="2086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88" name="Line 70"/>
            <p:cNvSpPr>
              <a:spLocks noChangeShapeType="1"/>
            </p:cNvSpPr>
            <p:nvPr/>
          </p:nvSpPr>
          <p:spPr bwMode="auto">
            <a:xfrm>
              <a:off x="1359" y="2086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89" name="Line 71"/>
            <p:cNvSpPr>
              <a:spLocks noChangeShapeType="1"/>
            </p:cNvSpPr>
            <p:nvPr/>
          </p:nvSpPr>
          <p:spPr bwMode="auto">
            <a:xfrm>
              <a:off x="1263" y="2086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90" name="Oval 72"/>
            <p:cNvSpPr>
              <a:spLocks noChangeArrowheads="1"/>
            </p:cNvSpPr>
            <p:nvPr/>
          </p:nvSpPr>
          <p:spPr bwMode="auto">
            <a:xfrm>
              <a:off x="1551" y="2304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91" name="Oval 73"/>
            <p:cNvSpPr>
              <a:spLocks noChangeArrowheads="1"/>
            </p:cNvSpPr>
            <p:nvPr/>
          </p:nvSpPr>
          <p:spPr bwMode="auto">
            <a:xfrm>
              <a:off x="2511" y="2304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92" name="Oval 74"/>
            <p:cNvSpPr>
              <a:spLocks noChangeArrowheads="1"/>
            </p:cNvSpPr>
            <p:nvPr/>
          </p:nvSpPr>
          <p:spPr bwMode="auto">
            <a:xfrm>
              <a:off x="1935" y="2304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93" name="Oval 75"/>
            <p:cNvSpPr>
              <a:spLocks noChangeArrowheads="1"/>
            </p:cNvSpPr>
            <p:nvPr/>
          </p:nvSpPr>
          <p:spPr bwMode="auto">
            <a:xfrm>
              <a:off x="1839" y="2304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94" name="Line 76"/>
            <p:cNvSpPr>
              <a:spLocks noChangeShapeType="1"/>
            </p:cNvSpPr>
            <p:nvPr/>
          </p:nvSpPr>
          <p:spPr bwMode="auto">
            <a:xfrm>
              <a:off x="2271" y="2086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95" name="Line 77"/>
            <p:cNvSpPr>
              <a:spLocks noChangeShapeType="1"/>
            </p:cNvSpPr>
            <p:nvPr/>
          </p:nvSpPr>
          <p:spPr bwMode="auto">
            <a:xfrm>
              <a:off x="2175" y="2086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96" name="Line 78"/>
            <p:cNvSpPr>
              <a:spLocks noChangeShapeType="1"/>
            </p:cNvSpPr>
            <p:nvPr/>
          </p:nvSpPr>
          <p:spPr bwMode="auto">
            <a:xfrm>
              <a:off x="2079" y="2086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97" name="Oval 79"/>
            <p:cNvSpPr>
              <a:spLocks noChangeArrowheads="1"/>
            </p:cNvSpPr>
            <p:nvPr/>
          </p:nvSpPr>
          <p:spPr bwMode="auto">
            <a:xfrm>
              <a:off x="2367" y="2304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98" name="Oval 80"/>
            <p:cNvSpPr>
              <a:spLocks noChangeArrowheads="1"/>
            </p:cNvSpPr>
            <p:nvPr/>
          </p:nvSpPr>
          <p:spPr bwMode="auto">
            <a:xfrm>
              <a:off x="927" y="2304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99" name="Oval 81"/>
            <p:cNvSpPr>
              <a:spLocks noChangeArrowheads="1"/>
            </p:cNvSpPr>
            <p:nvPr/>
          </p:nvSpPr>
          <p:spPr bwMode="auto">
            <a:xfrm>
              <a:off x="351" y="2304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00" name="Oval 82"/>
            <p:cNvSpPr>
              <a:spLocks noChangeArrowheads="1"/>
            </p:cNvSpPr>
            <p:nvPr/>
          </p:nvSpPr>
          <p:spPr bwMode="auto">
            <a:xfrm>
              <a:off x="240" y="2304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01" name="Line 83"/>
            <p:cNvSpPr>
              <a:spLocks noChangeShapeType="1"/>
            </p:cNvSpPr>
            <p:nvPr/>
          </p:nvSpPr>
          <p:spPr bwMode="auto">
            <a:xfrm>
              <a:off x="687" y="2086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02" name="Line 84"/>
            <p:cNvSpPr>
              <a:spLocks noChangeShapeType="1"/>
            </p:cNvSpPr>
            <p:nvPr/>
          </p:nvSpPr>
          <p:spPr bwMode="auto">
            <a:xfrm>
              <a:off x="591" y="2086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03" name="Line 85"/>
            <p:cNvSpPr>
              <a:spLocks noChangeShapeType="1"/>
            </p:cNvSpPr>
            <p:nvPr/>
          </p:nvSpPr>
          <p:spPr bwMode="auto">
            <a:xfrm>
              <a:off x="495" y="2086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04" name="Oval 86"/>
            <p:cNvSpPr>
              <a:spLocks noChangeArrowheads="1"/>
            </p:cNvSpPr>
            <p:nvPr/>
          </p:nvSpPr>
          <p:spPr bwMode="auto">
            <a:xfrm>
              <a:off x="783" y="2304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05" name="Text Box 87"/>
            <p:cNvSpPr txBox="1">
              <a:spLocks noChangeArrowheads="1"/>
            </p:cNvSpPr>
            <p:nvPr/>
          </p:nvSpPr>
          <p:spPr bwMode="auto">
            <a:xfrm>
              <a:off x="806" y="189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29906" name="Text Box 90"/>
            <p:cNvSpPr txBox="1">
              <a:spLocks noChangeArrowheads="1"/>
            </p:cNvSpPr>
            <p:nvPr/>
          </p:nvSpPr>
          <p:spPr bwMode="auto">
            <a:xfrm>
              <a:off x="2544" y="2296"/>
              <a:ext cx="2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/>
                <a:t>m</a:t>
              </a:r>
            </a:p>
          </p:txBody>
        </p:sp>
        <p:sp>
          <p:nvSpPr>
            <p:cNvPr id="29907" name="Oval 93"/>
            <p:cNvSpPr>
              <a:spLocks noChangeArrowheads="1"/>
            </p:cNvSpPr>
            <p:nvPr/>
          </p:nvSpPr>
          <p:spPr bwMode="auto">
            <a:xfrm>
              <a:off x="48" y="2304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908" name="Oval 94"/>
            <p:cNvSpPr>
              <a:spLocks noChangeArrowheads="1"/>
            </p:cNvSpPr>
            <p:nvPr/>
          </p:nvSpPr>
          <p:spPr bwMode="auto">
            <a:xfrm>
              <a:off x="144" y="2304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graphicFrame>
          <p:nvGraphicFramePr>
            <p:cNvPr id="29909" name="Object 445"/>
            <p:cNvGraphicFramePr>
              <a:graphicFrameLocks noChangeAspect="1"/>
            </p:cNvGraphicFramePr>
            <p:nvPr/>
          </p:nvGraphicFramePr>
          <p:xfrm>
            <a:off x="1011" y="1751"/>
            <a:ext cx="76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063" name="公式" r:id="rId9" imgW="561781" imgH="171626" progId="Equation.3">
                    <p:embed/>
                  </p:oleObj>
                </mc:Choice>
                <mc:Fallback>
                  <p:oleObj name="公式" r:id="rId9" imgW="561781" imgH="171626" progId="Equation.3">
                    <p:embed/>
                    <p:pic>
                      <p:nvPicPr>
                        <p:cNvPr id="0" name="Object 4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1" y="1751"/>
                          <a:ext cx="76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979" name="Group 451"/>
          <p:cNvGrpSpPr>
            <a:grpSpLocks/>
          </p:cNvGrpSpPr>
          <p:nvPr/>
        </p:nvGrpSpPr>
        <p:grpSpPr bwMode="auto">
          <a:xfrm>
            <a:off x="4816475" y="14288"/>
            <a:ext cx="3952875" cy="1304925"/>
            <a:chOff x="3034" y="0"/>
            <a:chExt cx="2490" cy="822"/>
          </a:xfrm>
        </p:grpSpPr>
        <p:sp>
          <p:nvSpPr>
            <p:cNvPr id="29851" name="Text Box 165"/>
            <p:cNvSpPr txBox="1">
              <a:spLocks noChangeArrowheads="1"/>
            </p:cNvSpPr>
            <p:nvPr/>
          </p:nvSpPr>
          <p:spPr bwMode="auto">
            <a:xfrm>
              <a:off x="3694" y="567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29852" name="Text Box 166"/>
            <p:cNvSpPr txBox="1">
              <a:spLocks noChangeArrowheads="1"/>
            </p:cNvSpPr>
            <p:nvPr/>
          </p:nvSpPr>
          <p:spPr bwMode="auto">
            <a:xfrm>
              <a:off x="4453" y="57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7</a:t>
              </a:r>
            </a:p>
          </p:txBody>
        </p:sp>
        <p:sp>
          <p:nvSpPr>
            <p:cNvPr id="29853" name="Line 167"/>
            <p:cNvSpPr>
              <a:spLocks noChangeShapeType="1"/>
            </p:cNvSpPr>
            <p:nvPr/>
          </p:nvSpPr>
          <p:spPr bwMode="auto">
            <a:xfrm flipV="1">
              <a:off x="3034" y="610"/>
              <a:ext cx="2436" cy="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54" name="Line 168"/>
            <p:cNvSpPr>
              <a:spLocks noChangeShapeType="1"/>
            </p:cNvSpPr>
            <p:nvPr/>
          </p:nvSpPr>
          <p:spPr bwMode="auto">
            <a:xfrm>
              <a:off x="3790" y="0"/>
              <a:ext cx="0" cy="6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55" name="Oval 169"/>
            <p:cNvSpPr>
              <a:spLocks noChangeArrowheads="1"/>
            </p:cNvSpPr>
            <p:nvPr/>
          </p:nvSpPr>
          <p:spPr bwMode="auto">
            <a:xfrm>
              <a:off x="4874" y="572"/>
              <a:ext cx="48" cy="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56" name="Oval 170"/>
            <p:cNvSpPr>
              <a:spLocks noChangeArrowheads="1"/>
            </p:cNvSpPr>
            <p:nvPr/>
          </p:nvSpPr>
          <p:spPr bwMode="auto">
            <a:xfrm>
              <a:off x="4313" y="572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57" name="Oval 171"/>
            <p:cNvSpPr>
              <a:spLocks noChangeArrowheads="1"/>
            </p:cNvSpPr>
            <p:nvPr/>
          </p:nvSpPr>
          <p:spPr bwMode="auto">
            <a:xfrm>
              <a:off x="4217" y="572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58" name="Line 172"/>
            <p:cNvSpPr>
              <a:spLocks noChangeShapeType="1"/>
            </p:cNvSpPr>
            <p:nvPr/>
          </p:nvSpPr>
          <p:spPr bwMode="auto">
            <a:xfrm>
              <a:off x="4649" y="343"/>
              <a:ext cx="0" cy="2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59" name="Line 173"/>
            <p:cNvSpPr>
              <a:spLocks noChangeShapeType="1"/>
            </p:cNvSpPr>
            <p:nvPr/>
          </p:nvSpPr>
          <p:spPr bwMode="auto">
            <a:xfrm>
              <a:off x="4553" y="343"/>
              <a:ext cx="0" cy="267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60" name="Line 174"/>
            <p:cNvSpPr>
              <a:spLocks noChangeShapeType="1"/>
            </p:cNvSpPr>
            <p:nvPr/>
          </p:nvSpPr>
          <p:spPr bwMode="auto">
            <a:xfrm>
              <a:off x="4457" y="343"/>
              <a:ext cx="0" cy="2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61" name="Oval 175"/>
            <p:cNvSpPr>
              <a:spLocks noChangeArrowheads="1"/>
            </p:cNvSpPr>
            <p:nvPr/>
          </p:nvSpPr>
          <p:spPr bwMode="auto">
            <a:xfrm>
              <a:off x="4730" y="572"/>
              <a:ext cx="48" cy="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62" name="Oval 176"/>
            <p:cNvSpPr>
              <a:spLocks noChangeArrowheads="1"/>
            </p:cNvSpPr>
            <p:nvPr/>
          </p:nvSpPr>
          <p:spPr bwMode="auto">
            <a:xfrm>
              <a:off x="5129" y="572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63" name="Oval 177"/>
            <p:cNvSpPr>
              <a:spLocks noChangeArrowheads="1"/>
            </p:cNvSpPr>
            <p:nvPr/>
          </p:nvSpPr>
          <p:spPr bwMode="auto">
            <a:xfrm>
              <a:off x="5033" y="572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64" name="Line 178"/>
            <p:cNvSpPr>
              <a:spLocks noChangeShapeType="1"/>
            </p:cNvSpPr>
            <p:nvPr/>
          </p:nvSpPr>
          <p:spPr bwMode="auto">
            <a:xfrm>
              <a:off x="3070" y="362"/>
              <a:ext cx="0" cy="2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65" name="Line 179"/>
            <p:cNvSpPr>
              <a:spLocks noChangeShapeType="1"/>
            </p:cNvSpPr>
            <p:nvPr/>
          </p:nvSpPr>
          <p:spPr bwMode="auto">
            <a:xfrm>
              <a:off x="5369" y="343"/>
              <a:ext cx="0" cy="2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66" name="Line 180"/>
            <p:cNvSpPr>
              <a:spLocks noChangeShapeType="1"/>
            </p:cNvSpPr>
            <p:nvPr/>
          </p:nvSpPr>
          <p:spPr bwMode="auto">
            <a:xfrm>
              <a:off x="5273" y="343"/>
              <a:ext cx="0" cy="2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67" name="Oval 182"/>
            <p:cNvSpPr>
              <a:spLocks noChangeArrowheads="1"/>
            </p:cNvSpPr>
            <p:nvPr/>
          </p:nvSpPr>
          <p:spPr bwMode="auto">
            <a:xfrm>
              <a:off x="4121" y="572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68" name="Oval 183"/>
            <p:cNvSpPr>
              <a:spLocks noChangeArrowheads="1"/>
            </p:cNvSpPr>
            <p:nvPr/>
          </p:nvSpPr>
          <p:spPr bwMode="auto">
            <a:xfrm>
              <a:off x="3545" y="572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69" name="Oval 184"/>
            <p:cNvSpPr>
              <a:spLocks noChangeArrowheads="1"/>
            </p:cNvSpPr>
            <p:nvPr/>
          </p:nvSpPr>
          <p:spPr bwMode="auto">
            <a:xfrm>
              <a:off x="3434" y="572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70" name="Line 185"/>
            <p:cNvSpPr>
              <a:spLocks noChangeShapeType="1"/>
            </p:cNvSpPr>
            <p:nvPr/>
          </p:nvSpPr>
          <p:spPr bwMode="auto">
            <a:xfrm>
              <a:off x="3881" y="343"/>
              <a:ext cx="0" cy="2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71" name="Line 186"/>
            <p:cNvSpPr>
              <a:spLocks noChangeShapeType="1"/>
            </p:cNvSpPr>
            <p:nvPr/>
          </p:nvSpPr>
          <p:spPr bwMode="auto">
            <a:xfrm>
              <a:off x="3785" y="343"/>
              <a:ext cx="0" cy="2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72" name="Line 187"/>
            <p:cNvSpPr>
              <a:spLocks noChangeShapeType="1"/>
            </p:cNvSpPr>
            <p:nvPr/>
          </p:nvSpPr>
          <p:spPr bwMode="auto">
            <a:xfrm>
              <a:off x="3689" y="343"/>
              <a:ext cx="0" cy="2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73" name="Oval 188"/>
            <p:cNvSpPr>
              <a:spLocks noChangeArrowheads="1"/>
            </p:cNvSpPr>
            <p:nvPr/>
          </p:nvSpPr>
          <p:spPr bwMode="auto">
            <a:xfrm>
              <a:off x="3977" y="572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74" name="Text Box 189"/>
            <p:cNvSpPr txBox="1">
              <a:spLocks noChangeArrowheads="1"/>
            </p:cNvSpPr>
            <p:nvPr/>
          </p:nvSpPr>
          <p:spPr bwMode="auto">
            <a:xfrm>
              <a:off x="3625" y="107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29875" name="Text Box 190"/>
            <p:cNvSpPr txBox="1">
              <a:spLocks noChangeArrowheads="1"/>
            </p:cNvSpPr>
            <p:nvPr/>
          </p:nvSpPr>
          <p:spPr bwMode="auto">
            <a:xfrm>
              <a:off x="5284" y="554"/>
              <a:ext cx="2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/>
                <a:t>m</a:t>
              </a:r>
            </a:p>
          </p:txBody>
        </p:sp>
        <p:sp>
          <p:nvSpPr>
            <p:cNvPr id="29876" name="Oval 192"/>
            <p:cNvSpPr>
              <a:spLocks noChangeArrowheads="1"/>
            </p:cNvSpPr>
            <p:nvPr/>
          </p:nvSpPr>
          <p:spPr bwMode="auto">
            <a:xfrm>
              <a:off x="3242" y="572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77" name="Oval 193"/>
            <p:cNvSpPr>
              <a:spLocks noChangeArrowheads="1"/>
            </p:cNvSpPr>
            <p:nvPr/>
          </p:nvSpPr>
          <p:spPr bwMode="auto">
            <a:xfrm>
              <a:off x="3338" y="572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78" name="Line 194"/>
            <p:cNvSpPr>
              <a:spLocks noChangeShapeType="1"/>
            </p:cNvSpPr>
            <p:nvPr/>
          </p:nvSpPr>
          <p:spPr bwMode="auto">
            <a:xfrm>
              <a:off x="3178" y="354"/>
              <a:ext cx="0" cy="2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9879" name="Object 448"/>
            <p:cNvGraphicFramePr>
              <a:graphicFrameLocks noChangeAspect="1"/>
            </p:cNvGraphicFramePr>
            <p:nvPr/>
          </p:nvGraphicFramePr>
          <p:xfrm>
            <a:off x="3833" y="0"/>
            <a:ext cx="76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064" name="公式" r:id="rId11" imgW="561781" imgH="171626" progId="Equation.3">
                    <p:embed/>
                  </p:oleObj>
                </mc:Choice>
                <mc:Fallback>
                  <p:oleObj name="公式" r:id="rId11" imgW="561781" imgH="171626" progId="Equation.3">
                    <p:embed/>
                    <p:pic>
                      <p:nvPicPr>
                        <p:cNvPr id="0" name="Object 4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3" y="0"/>
                          <a:ext cx="768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978" name="Group 450"/>
          <p:cNvGrpSpPr>
            <a:grpSpLocks/>
          </p:cNvGrpSpPr>
          <p:nvPr/>
        </p:nvGrpSpPr>
        <p:grpSpPr bwMode="auto">
          <a:xfrm>
            <a:off x="195263" y="5229225"/>
            <a:ext cx="4267200" cy="1328738"/>
            <a:chOff x="105" y="3348"/>
            <a:chExt cx="2688" cy="837"/>
          </a:xfrm>
        </p:grpSpPr>
        <p:sp>
          <p:nvSpPr>
            <p:cNvPr id="29822" name="Text Box 99"/>
            <p:cNvSpPr txBox="1">
              <a:spLocks noChangeArrowheads="1"/>
            </p:cNvSpPr>
            <p:nvPr/>
          </p:nvSpPr>
          <p:spPr bwMode="auto">
            <a:xfrm>
              <a:off x="861" y="3929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29823" name="Text Box 100"/>
            <p:cNvSpPr txBox="1">
              <a:spLocks noChangeArrowheads="1"/>
            </p:cNvSpPr>
            <p:nvPr/>
          </p:nvSpPr>
          <p:spPr bwMode="auto">
            <a:xfrm>
              <a:off x="1620" y="3935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7</a:t>
              </a:r>
            </a:p>
          </p:txBody>
        </p:sp>
        <p:sp>
          <p:nvSpPr>
            <p:cNvPr id="29824" name="Line 101"/>
            <p:cNvSpPr>
              <a:spLocks noChangeShapeType="1"/>
            </p:cNvSpPr>
            <p:nvPr/>
          </p:nvSpPr>
          <p:spPr bwMode="auto">
            <a:xfrm flipV="1">
              <a:off x="105" y="3978"/>
              <a:ext cx="26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25" name="Line 102"/>
            <p:cNvSpPr>
              <a:spLocks noChangeShapeType="1"/>
            </p:cNvSpPr>
            <p:nvPr/>
          </p:nvSpPr>
          <p:spPr bwMode="auto">
            <a:xfrm>
              <a:off x="957" y="3385"/>
              <a:ext cx="0" cy="5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26" name="Oval 103"/>
            <p:cNvSpPr>
              <a:spLocks noChangeArrowheads="1"/>
            </p:cNvSpPr>
            <p:nvPr/>
          </p:nvSpPr>
          <p:spPr bwMode="auto">
            <a:xfrm>
              <a:off x="1945" y="3931"/>
              <a:ext cx="48" cy="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27" name="Oval 104"/>
            <p:cNvSpPr>
              <a:spLocks noChangeArrowheads="1"/>
            </p:cNvSpPr>
            <p:nvPr/>
          </p:nvSpPr>
          <p:spPr bwMode="auto">
            <a:xfrm>
              <a:off x="1384" y="3931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28" name="Oval 105"/>
            <p:cNvSpPr>
              <a:spLocks noChangeArrowheads="1"/>
            </p:cNvSpPr>
            <p:nvPr/>
          </p:nvSpPr>
          <p:spPr bwMode="auto">
            <a:xfrm>
              <a:off x="1288" y="3931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29" name="Line 106"/>
            <p:cNvSpPr>
              <a:spLocks noChangeShapeType="1"/>
            </p:cNvSpPr>
            <p:nvPr/>
          </p:nvSpPr>
          <p:spPr bwMode="auto">
            <a:xfrm>
              <a:off x="1720" y="3713"/>
              <a:ext cx="0" cy="255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30" name="Line 107"/>
            <p:cNvSpPr>
              <a:spLocks noChangeShapeType="1"/>
            </p:cNvSpPr>
            <p:nvPr/>
          </p:nvSpPr>
          <p:spPr bwMode="auto">
            <a:xfrm>
              <a:off x="1624" y="3713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31" name="Line 108"/>
            <p:cNvSpPr>
              <a:spLocks noChangeShapeType="1"/>
            </p:cNvSpPr>
            <p:nvPr/>
          </p:nvSpPr>
          <p:spPr bwMode="auto">
            <a:xfrm>
              <a:off x="1528" y="3713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32" name="Oval 109"/>
            <p:cNvSpPr>
              <a:spLocks noChangeArrowheads="1"/>
            </p:cNvSpPr>
            <p:nvPr/>
          </p:nvSpPr>
          <p:spPr bwMode="auto">
            <a:xfrm>
              <a:off x="1801" y="3931"/>
              <a:ext cx="48" cy="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33" name="Oval 111"/>
            <p:cNvSpPr>
              <a:spLocks noChangeArrowheads="1"/>
            </p:cNvSpPr>
            <p:nvPr/>
          </p:nvSpPr>
          <p:spPr bwMode="auto">
            <a:xfrm>
              <a:off x="2200" y="3931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34" name="Oval 112"/>
            <p:cNvSpPr>
              <a:spLocks noChangeArrowheads="1"/>
            </p:cNvSpPr>
            <p:nvPr/>
          </p:nvSpPr>
          <p:spPr bwMode="auto">
            <a:xfrm>
              <a:off x="2104" y="3931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35" name="Line 113"/>
            <p:cNvSpPr>
              <a:spLocks noChangeShapeType="1"/>
            </p:cNvSpPr>
            <p:nvPr/>
          </p:nvSpPr>
          <p:spPr bwMode="auto">
            <a:xfrm>
              <a:off x="2536" y="3713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36" name="Line 114"/>
            <p:cNvSpPr>
              <a:spLocks noChangeShapeType="1"/>
            </p:cNvSpPr>
            <p:nvPr/>
          </p:nvSpPr>
          <p:spPr bwMode="auto">
            <a:xfrm>
              <a:off x="2440" y="3713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37" name="Line 115"/>
            <p:cNvSpPr>
              <a:spLocks noChangeShapeType="1"/>
            </p:cNvSpPr>
            <p:nvPr/>
          </p:nvSpPr>
          <p:spPr bwMode="auto">
            <a:xfrm>
              <a:off x="2344" y="3713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38" name="Oval 117"/>
            <p:cNvSpPr>
              <a:spLocks noChangeArrowheads="1"/>
            </p:cNvSpPr>
            <p:nvPr/>
          </p:nvSpPr>
          <p:spPr bwMode="auto">
            <a:xfrm>
              <a:off x="1192" y="3931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39" name="Oval 118"/>
            <p:cNvSpPr>
              <a:spLocks noChangeArrowheads="1"/>
            </p:cNvSpPr>
            <p:nvPr/>
          </p:nvSpPr>
          <p:spPr bwMode="auto">
            <a:xfrm>
              <a:off x="616" y="3931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40" name="Oval 119"/>
            <p:cNvSpPr>
              <a:spLocks noChangeArrowheads="1"/>
            </p:cNvSpPr>
            <p:nvPr/>
          </p:nvSpPr>
          <p:spPr bwMode="auto">
            <a:xfrm>
              <a:off x="505" y="3931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41" name="Line 120"/>
            <p:cNvSpPr>
              <a:spLocks noChangeShapeType="1"/>
            </p:cNvSpPr>
            <p:nvPr/>
          </p:nvSpPr>
          <p:spPr bwMode="auto">
            <a:xfrm>
              <a:off x="952" y="3713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42" name="Line 121"/>
            <p:cNvSpPr>
              <a:spLocks noChangeShapeType="1"/>
            </p:cNvSpPr>
            <p:nvPr/>
          </p:nvSpPr>
          <p:spPr bwMode="auto">
            <a:xfrm>
              <a:off x="856" y="3713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43" name="Line 122"/>
            <p:cNvSpPr>
              <a:spLocks noChangeShapeType="1"/>
            </p:cNvSpPr>
            <p:nvPr/>
          </p:nvSpPr>
          <p:spPr bwMode="auto">
            <a:xfrm>
              <a:off x="760" y="3713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44" name="Oval 123"/>
            <p:cNvSpPr>
              <a:spLocks noChangeArrowheads="1"/>
            </p:cNvSpPr>
            <p:nvPr/>
          </p:nvSpPr>
          <p:spPr bwMode="auto">
            <a:xfrm>
              <a:off x="1048" y="3931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45" name="Text Box 124"/>
            <p:cNvSpPr txBox="1">
              <a:spLocks noChangeArrowheads="1"/>
            </p:cNvSpPr>
            <p:nvPr/>
          </p:nvSpPr>
          <p:spPr bwMode="auto">
            <a:xfrm>
              <a:off x="960" y="358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29846" name="Text Box 125"/>
            <p:cNvSpPr txBox="1">
              <a:spLocks noChangeArrowheads="1"/>
            </p:cNvSpPr>
            <p:nvPr/>
          </p:nvSpPr>
          <p:spPr bwMode="auto">
            <a:xfrm>
              <a:off x="2553" y="3929"/>
              <a:ext cx="2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/>
                <a:t>m</a:t>
              </a:r>
            </a:p>
          </p:txBody>
        </p:sp>
        <p:sp>
          <p:nvSpPr>
            <p:cNvPr id="29847" name="Oval 127"/>
            <p:cNvSpPr>
              <a:spLocks noChangeArrowheads="1"/>
            </p:cNvSpPr>
            <p:nvPr/>
          </p:nvSpPr>
          <p:spPr bwMode="auto">
            <a:xfrm>
              <a:off x="313" y="3931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48" name="Oval 128"/>
            <p:cNvSpPr>
              <a:spLocks noChangeArrowheads="1"/>
            </p:cNvSpPr>
            <p:nvPr/>
          </p:nvSpPr>
          <p:spPr bwMode="auto">
            <a:xfrm>
              <a:off x="409" y="3931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49" name="Line 129"/>
            <p:cNvSpPr>
              <a:spLocks noChangeShapeType="1"/>
            </p:cNvSpPr>
            <p:nvPr/>
          </p:nvSpPr>
          <p:spPr bwMode="auto">
            <a:xfrm>
              <a:off x="249" y="3723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9850" name="Object 449"/>
            <p:cNvGraphicFramePr>
              <a:graphicFrameLocks noChangeAspect="1"/>
            </p:cNvGraphicFramePr>
            <p:nvPr/>
          </p:nvGraphicFramePr>
          <p:xfrm>
            <a:off x="984" y="3348"/>
            <a:ext cx="767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065" name="公式" r:id="rId13" imgW="561781" imgH="171626" progId="Equation.3">
                    <p:embed/>
                  </p:oleObj>
                </mc:Choice>
                <mc:Fallback>
                  <p:oleObj name="公式" r:id="rId13" imgW="561781" imgH="171626" progId="Equation.3">
                    <p:embed/>
                    <p:pic>
                      <p:nvPicPr>
                        <p:cNvPr id="0" name="Object 4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4" y="3348"/>
                          <a:ext cx="767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982" name="Group 454"/>
          <p:cNvGrpSpPr>
            <a:grpSpLocks/>
          </p:cNvGrpSpPr>
          <p:nvPr/>
        </p:nvGrpSpPr>
        <p:grpSpPr bwMode="auto">
          <a:xfrm>
            <a:off x="4716463" y="1327150"/>
            <a:ext cx="3962400" cy="1274763"/>
            <a:chOff x="2971" y="845"/>
            <a:chExt cx="2496" cy="803"/>
          </a:xfrm>
        </p:grpSpPr>
        <p:sp>
          <p:nvSpPr>
            <p:cNvPr id="29793" name="Text Box 198"/>
            <p:cNvSpPr txBox="1">
              <a:spLocks noChangeArrowheads="1"/>
            </p:cNvSpPr>
            <p:nvPr/>
          </p:nvSpPr>
          <p:spPr bwMode="auto">
            <a:xfrm>
              <a:off x="3682" y="139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29794" name="Text Box 199"/>
            <p:cNvSpPr txBox="1">
              <a:spLocks noChangeArrowheads="1"/>
            </p:cNvSpPr>
            <p:nvPr/>
          </p:nvSpPr>
          <p:spPr bwMode="auto">
            <a:xfrm>
              <a:off x="4450" y="139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7</a:t>
              </a:r>
            </a:p>
          </p:txBody>
        </p:sp>
        <p:sp>
          <p:nvSpPr>
            <p:cNvPr id="29795" name="Line 200"/>
            <p:cNvSpPr>
              <a:spLocks noChangeShapeType="1"/>
            </p:cNvSpPr>
            <p:nvPr/>
          </p:nvSpPr>
          <p:spPr bwMode="auto">
            <a:xfrm flipV="1">
              <a:off x="2971" y="1450"/>
              <a:ext cx="24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6" name="Line 201"/>
            <p:cNvSpPr>
              <a:spLocks noChangeShapeType="1"/>
            </p:cNvSpPr>
            <p:nvPr/>
          </p:nvSpPr>
          <p:spPr bwMode="auto">
            <a:xfrm>
              <a:off x="3779" y="845"/>
              <a:ext cx="0" cy="6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7" name="Oval 202"/>
            <p:cNvSpPr>
              <a:spLocks noChangeArrowheads="1"/>
            </p:cNvSpPr>
            <p:nvPr/>
          </p:nvSpPr>
          <p:spPr bwMode="auto">
            <a:xfrm>
              <a:off x="4955" y="1412"/>
              <a:ext cx="48" cy="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98" name="Oval 203"/>
            <p:cNvSpPr>
              <a:spLocks noChangeArrowheads="1"/>
            </p:cNvSpPr>
            <p:nvPr/>
          </p:nvSpPr>
          <p:spPr bwMode="auto">
            <a:xfrm>
              <a:off x="4394" y="1412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99" name="Oval 204"/>
            <p:cNvSpPr>
              <a:spLocks noChangeArrowheads="1"/>
            </p:cNvSpPr>
            <p:nvPr/>
          </p:nvSpPr>
          <p:spPr bwMode="auto">
            <a:xfrm>
              <a:off x="4298" y="1412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00" name="Line 205"/>
            <p:cNvSpPr>
              <a:spLocks noChangeShapeType="1"/>
            </p:cNvSpPr>
            <p:nvPr/>
          </p:nvSpPr>
          <p:spPr bwMode="auto">
            <a:xfrm>
              <a:off x="4730" y="1185"/>
              <a:ext cx="0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1" name="Line 206"/>
            <p:cNvSpPr>
              <a:spLocks noChangeShapeType="1"/>
            </p:cNvSpPr>
            <p:nvPr/>
          </p:nvSpPr>
          <p:spPr bwMode="auto">
            <a:xfrm>
              <a:off x="4634" y="1185"/>
              <a:ext cx="0" cy="2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2" name="Line 207"/>
            <p:cNvSpPr>
              <a:spLocks noChangeShapeType="1"/>
            </p:cNvSpPr>
            <p:nvPr/>
          </p:nvSpPr>
          <p:spPr bwMode="auto">
            <a:xfrm>
              <a:off x="4538" y="1185"/>
              <a:ext cx="0" cy="265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3" name="Oval 208"/>
            <p:cNvSpPr>
              <a:spLocks noChangeArrowheads="1"/>
            </p:cNvSpPr>
            <p:nvPr/>
          </p:nvSpPr>
          <p:spPr bwMode="auto">
            <a:xfrm>
              <a:off x="4811" y="1412"/>
              <a:ext cx="48" cy="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04" name="Oval 209"/>
            <p:cNvSpPr>
              <a:spLocks noChangeArrowheads="1"/>
            </p:cNvSpPr>
            <p:nvPr/>
          </p:nvSpPr>
          <p:spPr bwMode="auto">
            <a:xfrm>
              <a:off x="5210" y="1412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05" name="Oval 210"/>
            <p:cNvSpPr>
              <a:spLocks noChangeArrowheads="1"/>
            </p:cNvSpPr>
            <p:nvPr/>
          </p:nvSpPr>
          <p:spPr bwMode="auto">
            <a:xfrm>
              <a:off x="5114" y="1412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06" name="Line 211"/>
            <p:cNvSpPr>
              <a:spLocks noChangeShapeType="1"/>
            </p:cNvSpPr>
            <p:nvPr/>
          </p:nvSpPr>
          <p:spPr bwMode="auto">
            <a:xfrm>
              <a:off x="3151" y="1185"/>
              <a:ext cx="0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7" name="Line 212"/>
            <p:cNvSpPr>
              <a:spLocks noChangeShapeType="1"/>
            </p:cNvSpPr>
            <p:nvPr/>
          </p:nvSpPr>
          <p:spPr bwMode="auto">
            <a:xfrm>
              <a:off x="3067" y="1185"/>
              <a:ext cx="0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8" name="Line 213"/>
            <p:cNvSpPr>
              <a:spLocks noChangeShapeType="1"/>
            </p:cNvSpPr>
            <p:nvPr/>
          </p:nvSpPr>
          <p:spPr bwMode="auto">
            <a:xfrm>
              <a:off x="5354" y="1185"/>
              <a:ext cx="0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9" name="Oval 214"/>
            <p:cNvSpPr>
              <a:spLocks noChangeArrowheads="1"/>
            </p:cNvSpPr>
            <p:nvPr/>
          </p:nvSpPr>
          <p:spPr bwMode="auto">
            <a:xfrm>
              <a:off x="4202" y="1412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10" name="Oval 215"/>
            <p:cNvSpPr>
              <a:spLocks noChangeArrowheads="1"/>
            </p:cNvSpPr>
            <p:nvPr/>
          </p:nvSpPr>
          <p:spPr bwMode="auto">
            <a:xfrm>
              <a:off x="3626" y="1412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11" name="Oval 216"/>
            <p:cNvSpPr>
              <a:spLocks noChangeArrowheads="1"/>
            </p:cNvSpPr>
            <p:nvPr/>
          </p:nvSpPr>
          <p:spPr bwMode="auto">
            <a:xfrm>
              <a:off x="3515" y="1412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12" name="Line 217"/>
            <p:cNvSpPr>
              <a:spLocks noChangeShapeType="1"/>
            </p:cNvSpPr>
            <p:nvPr/>
          </p:nvSpPr>
          <p:spPr bwMode="auto">
            <a:xfrm>
              <a:off x="3962" y="1185"/>
              <a:ext cx="0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13" name="Line 218"/>
            <p:cNvSpPr>
              <a:spLocks noChangeShapeType="1"/>
            </p:cNvSpPr>
            <p:nvPr/>
          </p:nvSpPr>
          <p:spPr bwMode="auto">
            <a:xfrm>
              <a:off x="3866" y="1185"/>
              <a:ext cx="0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14" name="Line 219"/>
            <p:cNvSpPr>
              <a:spLocks noChangeShapeType="1"/>
            </p:cNvSpPr>
            <p:nvPr/>
          </p:nvSpPr>
          <p:spPr bwMode="auto">
            <a:xfrm>
              <a:off x="3770" y="1185"/>
              <a:ext cx="0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15" name="Oval 220"/>
            <p:cNvSpPr>
              <a:spLocks noChangeArrowheads="1"/>
            </p:cNvSpPr>
            <p:nvPr/>
          </p:nvSpPr>
          <p:spPr bwMode="auto">
            <a:xfrm>
              <a:off x="4058" y="1412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16" name="Text Box 221"/>
            <p:cNvSpPr txBox="1">
              <a:spLocks noChangeArrowheads="1"/>
            </p:cNvSpPr>
            <p:nvPr/>
          </p:nvSpPr>
          <p:spPr bwMode="auto">
            <a:xfrm>
              <a:off x="3600" y="104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29817" name="Text Box 222"/>
            <p:cNvSpPr txBox="1">
              <a:spLocks noChangeArrowheads="1"/>
            </p:cNvSpPr>
            <p:nvPr/>
          </p:nvSpPr>
          <p:spPr bwMode="auto">
            <a:xfrm>
              <a:off x="5203" y="1371"/>
              <a:ext cx="2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/>
                <a:t>m</a:t>
              </a:r>
            </a:p>
          </p:txBody>
        </p:sp>
        <p:sp>
          <p:nvSpPr>
            <p:cNvPr id="29818" name="Oval 224"/>
            <p:cNvSpPr>
              <a:spLocks noChangeArrowheads="1"/>
            </p:cNvSpPr>
            <p:nvPr/>
          </p:nvSpPr>
          <p:spPr bwMode="auto">
            <a:xfrm>
              <a:off x="3323" y="1412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19" name="Oval 225"/>
            <p:cNvSpPr>
              <a:spLocks noChangeArrowheads="1"/>
            </p:cNvSpPr>
            <p:nvPr/>
          </p:nvSpPr>
          <p:spPr bwMode="auto">
            <a:xfrm>
              <a:off x="3419" y="1412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820" name="Line 226"/>
            <p:cNvSpPr>
              <a:spLocks noChangeShapeType="1"/>
            </p:cNvSpPr>
            <p:nvPr/>
          </p:nvSpPr>
          <p:spPr bwMode="auto">
            <a:xfrm>
              <a:off x="3259" y="1183"/>
              <a:ext cx="0" cy="2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9821" name="Object 453"/>
            <p:cNvGraphicFramePr>
              <a:graphicFrameLocks noChangeAspect="1"/>
            </p:cNvGraphicFramePr>
            <p:nvPr/>
          </p:nvGraphicFramePr>
          <p:xfrm>
            <a:off x="3805" y="854"/>
            <a:ext cx="767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066" name="公式" r:id="rId15" imgW="561781" imgH="171626" progId="Equation.3">
                    <p:embed/>
                  </p:oleObj>
                </mc:Choice>
                <mc:Fallback>
                  <p:oleObj name="公式" r:id="rId15" imgW="561781" imgH="171626" progId="Equation.3">
                    <p:embed/>
                    <p:pic>
                      <p:nvPicPr>
                        <p:cNvPr id="0" name="Object 4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5" y="854"/>
                          <a:ext cx="767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992" name="Group 464"/>
          <p:cNvGrpSpPr>
            <a:grpSpLocks/>
          </p:cNvGrpSpPr>
          <p:nvPr/>
        </p:nvGrpSpPr>
        <p:grpSpPr bwMode="auto">
          <a:xfrm>
            <a:off x="4902200" y="5287963"/>
            <a:ext cx="3894138" cy="1266825"/>
            <a:chOff x="3107" y="3494"/>
            <a:chExt cx="2453" cy="798"/>
          </a:xfrm>
        </p:grpSpPr>
        <p:sp>
          <p:nvSpPr>
            <p:cNvPr id="29766" name="Text Box 378"/>
            <p:cNvSpPr txBox="1">
              <a:spLocks noChangeArrowheads="1"/>
            </p:cNvSpPr>
            <p:nvPr/>
          </p:nvSpPr>
          <p:spPr bwMode="auto">
            <a:xfrm>
              <a:off x="3708" y="4029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29767" name="Text Box 379"/>
            <p:cNvSpPr txBox="1">
              <a:spLocks noChangeArrowheads="1"/>
            </p:cNvSpPr>
            <p:nvPr/>
          </p:nvSpPr>
          <p:spPr bwMode="auto">
            <a:xfrm>
              <a:off x="4458" y="404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7</a:t>
              </a:r>
            </a:p>
          </p:txBody>
        </p:sp>
        <p:sp>
          <p:nvSpPr>
            <p:cNvPr id="29768" name="Line 380"/>
            <p:cNvSpPr>
              <a:spLocks noChangeShapeType="1"/>
            </p:cNvSpPr>
            <p:nvPr/>
          </p:nvSpPr>
          <p:spPr bwMode="auto">
            <a:xfrm flipV="1">
              <a:off x="3107" y="4083"/>
              <a:ext cx="24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69" name="Line 381"/>
            <p:cNvSpPr>
              <a:spLocks noChangeShapeType="1"/>
            </p:cNvSpPr>
            <p:nvPr/>
          </p:nvSpPr>
          <p:spPr bwMode="auto">
            <a:xfrm>
              <a:off x="3795" y="3502"/>
              <a:ext cx="0" cy="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70" name="Oval 382"/>
            <p:cNvSpPr>
              <a:spLocks noChangeArrowheads="1"/>
            </p:cNvSpPr>
            <p:nvPr/>
          </p:nvSpPr>
          <p:spPr bwMode="auto">
            <a:xfrm>
              <a:off x="4530" y="4047"/>
              <a:ext cx="48" cy="37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71" name="Oval 383"/>
            <p:cNvSpPr>
              <a:spLocks noChangeArrowheads="1"/>
            </p:cNvSpPr>
            <p:nvPr/>
          </p:nvSpPr>
          <p:spPr bwMode="auto">
            <a:xfrm>
              <a:off x="3954" y="4047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72" name="Oval 384"/>
            <p:cNvSpPr>
              <a:spLocks noChangeArrowheads="1"/>
            </p:cNvSpPr>
            <p:nvPr/>
          </p:nvSpPr>
          <p:spPr bwMode="auto">
            <a:xfrm>
              <a:off x="3858" y="4047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73" name="Line 385"/>
            <p:cNvSpPr>
              <a:spLocks noChangeShapeType="1"/>
            </p:cNvSpPr>
            <p:nvPr/>
          </p:nvSpPr>
          <p:spPr bwMode="auto">
            <a:xfrm>
              <a:off x="4290" y="3829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74" name="Line 386"/>
            <p:cNvSpPr>
              <a:spLocks noChangeShapeType="1"/>
            </p:cNvSpPr>
            <p:nvPr/>
          </p:nvSpPr>
          <p:spPr bwMode="auto">
            <a:xfrm>
              <a:off x="4194" y="3829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75" name="Line 387"/>
            <p:cNvSpPr>
              <a:spLocks noChangeShapeType="1"/>
            </p:cNvSpPr>
            <p:nvPr/>
          </p:nvSpPr>
          <p:spPr bwMode="auto">
            <a:xfrm>
              <a:off x="4098" y="3829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76" name="Oval 388"/>
            <p:cNvSpPr>
              <a:spLocks noChangeArrowheads="1"/>
            </p:cNvSpPr>
            <p:nvPr/>
          </p:nvSpPr>
          <p:spPr bwMode="auto">
            <a:xfrm>
              <a:off x="4386" y="4047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77" name="Oval 389"/>
            <p:cNvSpPr>
              <a:spLocks noChangeArrowheads="1"/>
            </p:cNvSpPr>
            <p:nvPr/>
          </p:nvSpPr>
          <p:spPr bwMode="auto">
            <a:xfrm>
              <a:off x="5346" y="4047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78" name="Oval 390"/>
            <p:cNvSpPr>
              <a:spLocks noChangeArrowheads="1"/>
            </p:cNvSpPr>
            <p:nvPr/>
          </p:nvSpPr>
          <p:spPr bwMode="auto">
            <a:xfrm>
              <a:off x="4770" y="4047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79" name="Oval 391"/>
            <p:cNvSpPr>
              <a:spLocks noChangeArrowheads="1"/>
            </p:cNvSpPr>
            <p:nvPr/>
          </p:nvSpPr>
          <p:spPr bwMode="auto">
            <a:xfrm>
              <a:off x="4674" y="4047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80" name="Line 392"/>
            <p:cNvSpPr>
              <a:spLocks noChangeShapeType="1"/>
            </p:cNvSpPr>
            <p:nvPr/>
          </p:nvSpPr>
          <p:spPr bwMode="auto">
            <a:xfrm>
              <a:off x="5106" y="3829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1" name="Line 393"/>
            <p:cNvSpPr>
              <a:spLocks noChangeShapeType="1"/>
            </p:cNvSpPr>
            <p:nvPr/>
          </p:nvSpPr>
          <p:spPr bwMode="auto">
            <a:xfrm>
              <a:off x="5010" y="3829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2" name="Line 394"/>
            <p:cNvSpPr>
              <a:spLocks noChangeShapeType="1"/>
            </p:cNvSpPr>
            <p:nvPr/>
          </p:nvSpPr>
          <p:spPr bwMode="auto">
            <a:xfrm>
              <a:off x="4914" y="3829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3" name="Oval 395"/>
            <p:cNvSpPr>
              <a:spLocks noChangeArrowheads="1"/>
            </p:cNvSpPr>
            <p:nvPr/>
          </p:nvSpPr>
          <p:spPr bwMode="auto">
            <a:xfrm>
              <a:off x="5202" y="4047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84" name="Oval 396"/>
            <p:cNvSpPr>
              <a:spLocks noChangeArrowheads="1"/>
            </p:cNvSpPr>
            <p:nvPr/>
          </p:nvSpPr>
          <p:spPr bwMode="auto">
            <a:xfrm>
              <a:off x="3762" y="4047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85" name="Oval 397"/>
            <p:cNvSpPr>
              <a:spLocks noChangeArrowheads="1"/>
            </p:cNvSpPr>
            <p:nvPr/>
          </p:nvSpPr>
          <p:spPr bwMode="auto">
            <a:xfrm>
              <a:off x="3186" y="4047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86" name="Line 399"/>
            <p:cNvSpPr>
              <a:spLocks noChangeShapeType="1"/>
            </p:cNvSpPr>
            <p:nvPr/>
          </p:nvSpPr>
          <p:spPr bwMode="auto">
            <a:xfrm>
              <a:off x="3522" y="3829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7" name="Line 400"/>
            <p:cNvSpPr>
              <a:spLocks noChangeShapeType="1"/>
            </p:cNvSpPr>
            <p:nvPr/>
          </p:nvSpPr>
          <p:spPr bwMode="auto">
            <a:xfrm>
              <a:off x="3426" y="3829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8" name="Line 401"/>
            <p:cNvSpPr>
              <a:spLocks noChangeShapeType="1"/>
            </p:cNvSpPr>
            <p:nvPr/>
          </p:nvSpPr>
          <p:spPr bwMode="auto">
            <a:xfrm>
              <a:off x="3330" y="3829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9" name="Oval 402"/>
            <p:cNvSpPr>
              <a:spLocks noChangeArrowheads="1"/>
            </p:cNvSpPr>
            <p:nvPr/>
          </p:nvSpPr>
          <p:spPr bwMode="auto">
            <a:xfrm>
              <a:off x="3618" y="4047"/>
              <a:ext cx="4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90" name="Text Box 403"/>
            <p:cNvSpPr txBox="1">
              <a:spLocks noChangeArrowheads="1"/>
            </p:cNvSpPr>
            <p:nvPr/>
          </p:nvSpPr>
          <p:spPr bwMode="auto">
            <a:xfrm>
              <a:off x="3637" y="3679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29791" name="Text Box 404"/>
            <p:cNvSpPr txBox="1">
              <a:spLocks noChangeArrowheads="1"/>
            </p:cNvSpPr>
            <p:nvPr/>
          </p:nvSpPr>
          <p:spPr bwMode="auto">
            <a:xfrm>
              <a:off x="5320" y="4020"/>
              <a:ext cx="2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/>
                <a:t>m</a:t>
              </a:r>
            </a:p>
          </p:txBody>
        </p:sp>
        <p:graphicFrame>
          <p:nvGraphicFramePr>
            <p:cNvPr id="29792" name="Object 456"/>
            <p:cNvGraphicFramePr>
              <a:graphicFrameLocks noChangeAspect="1"/>
            </p:cNvGraphicFramePr>
            <p:nvPr/>
          </p:nvGraphicFramePr>
          <p:xfrm>
            <a:off x="3836" y="3494"/>
            <a:ext cx="76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067" name="公式" r:id="rId17" imgW="561781" imgH="171626" progId="Equation.3">
                    <p:embed/>
                  </p:oleObj>
                </mc:Choice>
                <mc:Fallback>
                  <p:oleObj name="公式" r:id="rId17" imgW="561781" imgH="171626" progId="Equation.3">
                    <p:embed/>
                    <p:pic>
                      <p:nvPicPr>
                        <p:cNvPr id="0" name="Object 4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6" y="3494"/>
                          <a:ext cx="768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989" name="Group 461"/>
          <p:cNvGrpSpPr>
            <a:grpSpLocks/>
          </p:cNvGrpSpPr>
          <p:nvPr/>
        </p:nvGrpSpPr>
        <p:grpSpPr bwMode="auto">
          <a:xfrm>
            <a:off x="4687888" y="2630488"/>
            <a:ext cx="4038600" cy="1303337"/>
            <a:chOff x="2953" y="1661"/>
            <a:chExt cx="2544" cy="821"/>
          </a:xfrm>
        </p:grpSpPr>
        <p:sp>
          <p:nvSpPr>
            <p:cNvPr id="29737" name="Text Box 318"/>
            <p:cNvSpPr txBox="1">
              <a:spLocks noChangeArrowheads="1"/>
            </p:cNvSpPr>
            <p:nvPr/>
          </p:nvSpPr>
          <p:spPr bwMode="auto">
            <a:xfrm>
              <a:off x="3682" y="223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29738" name="Text Box 319"/>
            <p:cNvSpPr txBox="1">
              <a:spLocks noChangeArrowheads="1"/>
            </p:cNvSpPr>
            <p:nvPr/>
          </p:nvSpPr>
          <p:spPr bwMode="auto">
            <a:xfrm>
              <a:off x="4450" y="223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7</a:t>
              </a:r>
            </a:p>
          </p:txBody>
        </p:sp>
        <p:sp>
          <p:nvSpPr>
            <p:cNvPr id="29739" name="Line 320"/>
            <p:cNvSpPr>
              <a:spLocks noChangeShapeType="1"/>
            </p:cNvSpPr>
            <p:nvPr/>
          </p:nvSpPr>
          <p:spPr bwMode="auto">
            <a:xfrm flipV="1">
              <a:off x="2953" y="2284"/>
              <a:ext cx="2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0" name="Line 321"/>
            <p:cNvSpPr>
              <a:spLocks noChangeShapeType="1"/>
            </p:cNvSpPr>
            <p:nvPr/>
          </p:nvSpPr>
          <p:spPr bwMode="auto">
            <a:xfrm>
              <a:off x="3785" y="1679"/>
              <a:ext cx="0" cy="6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1" name="Oval 322"/>
            <p:cNvSpPr>
              <a:spLocks noChangeArrowheads="1"/>
            </p:cNvSpPr>
            <p:nvPr/>
          </p:nvSpPr>
          <p:spPr bwMode="auto">
            <a:xfrm>
              <a:off x="5081" y="2246"/>
              <a:ext cx="48" cy="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42" name="Oval 323"/>
            <p:cNvSpPr>
              <a:spLocks noChangeArrowheads="1"/>
            </p:cNvSpPr>
            <p:nvPr/>
          </p:nvSpPr>
          <p:spPr bwMode="auto">
            <a:xfrm>
              <a:off x="4520" y="2246"/>
              <a:ext cx="48" cy="38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43" name="Oval 324"/>
            <p:cNvSpPr>
              <a:spLocks noChangeArrowheads="1"/>
            </p:cNvSpPr>
            <p:nvPr/>
          </p:nvSpPr>
          <p:spPr bwMode="auto">
            <a:xfrm>
              <a:off x="4424" y="2246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44" name="Line 325"/>
            <p:cNvSpPr>
              <a:spLocks noChangeShapeType="1"/>
            </p:cNvSpPr>
            <p:nvPr/>
          </p:nvSpPr>
          <p:spPr bwMode="auto">
            <a:xfrm>
              <a:off x="4856" y="2019"/>
              <a:ext cx="0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5" name="Line 326"/>
            <p:cNvSpPr>
              <a:spLocks noChangeShapeType="1"/>
            </p:cNvSpPr>
            <p:nvPr/>
          </p:nvSpPr>
          <p:spPr bwMode="auto">
            <a:xfrm>
              <a:off x="4760" y="2019"/>
              <a:ext cx="0" cy="2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6" name="Line 327"/>
            <p:cNvSpPr>
              <a:spLocks noChangeShapeType="1"/>
            </p:cNvSpPr>
            <p:nvPr/>
          </p:nvSpPr>
          <p:spPr bwMode="auto">
            <a:xfrm>
              <a:off x="4664" y="2019"/>
              <a:ext cx="0" cy="2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7" name="Oval 328"/>
            <p:cNvSpPr>
              <a:spLocks noChangeArrowheads="1"/>
            </p:cNvSpPr>
            <p:nvPr/>
          </p:nvSpPr>
          <p:spPr bwMode="auto">
            <a:xfrm>
              <a:off x="4937" y="2246"/>
              <a:ext cx="48" cy="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48" name="Oval 329"/>
            <p:cNvSpPr>
              <a:spLocks noChangeArrowheads="1"/>
            </p:cNvSpPr>
            <p:nvPr/>
          </p:nvSpPr>
          <p:spPr bwMode="auto">
            <a:xfrm>
              <a:off x="5336" y="2246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49" name="Oval 330"/>
            <p:cNvSpPr>
              <a:spLocks noChangeArrowheads="1"/>
            </p:cNvSpPr>
            <p:nvPr/>
          </p:nvSpPr>
          <p:spPr bwMode="auto">
            <a:xfrm>
              <a:off x="5240" y="2246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50" name="Line 331"/>
            <p:cNvSpPr>
              <a:spLocks noChangeShapeType="1"/>
            </p:cNvSpPr>
            <p:nvPr/>
          </p:nvSpPr>
          <p:spPr bwMode="auto">
            <a:xfrm>
              <a:off x="3277" y="2019"/>
              <a:ext cx="0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1" name="Line 332"/>
            <p:cNvSpPr>
              <a:spLocks noChangeShapeType="1"/>
            </p:cNvSpPr>
            <p:nvPr/>
          </p:nvSpPr>
          <p:spPr bwMode="auto">
            <a:xfrm>
              <a:off x="3193" y="2019"/>
              <a:ext cx="0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2" name="Oval 334"/>
            <p:cNvSpPr>
              <a:spLocks noChangeArrowheads="1"/>
            </p:cNvSpPr>
            <p:nvPr/>
          </p:nvSpPr>
          <p:spPr bwMode="auto">
            <a:xfrm>
              <a:off x="4328" y="2246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53" name="Oval 335"/>
            <p:cNvSpPr>
              <a:spLocks noChangeArrowheads="1"/>
            </p:cNvSpPr>
            <p:nvPr/>
          </p:nvSpPr>
          <p:spPr bwMode="auto">
            <a:xfrm>
              <a:off x="3752" y="2246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54" name="Oval 336"/>
            <p:cNvSpPr>
              <a:spLocks noChangeArrowheads="1"/>
            </p:cNvSpPr>
            <p:nvPr/>
          </p:nvSpPr>
          <p:spPr bwMode="auto">
            <a:xfrm>
              <a:off x="3641" y="2246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55" name="Line 337"/>
            <p:cNvSpPr>
              <a:spLocks noChangeShapeType="1"/>
            </p:cNvSpPr>
            <p:nvPr/>
          </p:nvSpPr>
          <p:spPr bwMode="auto">
            <a:xfrm>
              <a:off x="4088" y="2019"/>
              <a:ext cx="0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6" name="Line 338"/>
            <p:cNvSpPr>
              <a:spLocks noChangeShapeType="1"/>
            </p:cNvSpPr>
            <p:nvPr/>
          </p:nvSpPr>
          <p:spPr bwMode="auto">
            <a:xfrm>
              <a:off x="3992" y="2019"/>
              <a:ext cx="0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7" name="Line 339"/>
            <p:cNvSpPr>
              <a:spLocks noChangeShapeType="1"/>
            </p:cNvSpPr>
            <p:nvPr/>
          </p:nvSpPr>
          <p:spPr bwMode="auto">
            <a:xfrm>
              <a:off x="3896" y="2019"/>
              <a:ext cx="0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8" name="Oval 340"/>
            <p:cNvSpPr>
              <a:spLocks noChangeArrowheads="1"/>
            </p:cNvSpPr>
            <p:nvPr/>
          </p:nvSpPr>
          <p:spPr bwMode="auto">
            <a:xfrm>
              <a:off x="4184" y="2246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59" name="Text Box 341"/>
            <p:cNvSpPr txBox="1">
              <a:spLocks noChangeArrowheads="1"/>
            </p:cNvSpPr>
            <p:nvPr/>
          </p:nvSpPr>
          <p:spPr bwMode="auto">
            <a:xfrm>
              <a:off x="3619" y="188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29760" name="Text Box 342"/>
            <p:cNvSpPr txBox="1">
              <a:spLocks noChangeArrowheads="1"/>
            </p:cNvSpPr>
            <p:nvPr/>
          </p:nvSpPr>
          <p:spPr bwMode="auto">
            <a:xfrm>
              <a:off x="5257" y="2223"/>
              <a:ext cx="2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/>
                <a:t>m</a:t>
              </a:r>
            </a:p>
          </p:txBody>
        </p:sp>
        <p:sp>
          <p:nvSpPr>
            <p:cNvPr id="29761" name="Oval 344"/>
            <p:cNvSpPr>
              <a:spLocks noChangeArrowheads="1"/>
            </p:cNvSpPr>
            <p:nvPr/>
          </p:nvSpPr>
          <p:spPr bwMode="auto">
            <a:xfrm>
              <a:off x="3449" y="2246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62" name="Oval 345"/>
            <p:cNvSpPr>
              <a:spLocks noChangeArrowheads="1"/>
            </p:cNvSpPr>
            <p:nvPr/>
          </p:nvSpPr>
          <p:spPr bwMode="auto">
            <a:xfrm>
              <a:off x="3545" y="2246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63" name="Line 346"/>
            <p:cNvSpPr>
              <a:spLocks noChangeShapeType="1"/>
            </p:cNvSpPr>
            <p:nvPr/>
          </p:nvSpPr>
          <p:spPr bwMode="auto">
            <a:xfrm>
              <a:off x="3385" y="2017"/>
              <a:ext cx="0" cy="2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9764" name="Object 452"/>
            <p:cNvGraphicFramePr>
              <a:graphicFrameLocks noChangeAspect="1"/>
            </p:cNvGraphicFramePr>
            <p:nvPr/>
          </p:nvGraphicFramePr>
          <p:xfrm>
            <a:off x="3818" y="1661"/>
            <a:ext cx="76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068" name="公式" r:id="rId19" imgW="561781" imgH="171626" progId="Equation.3">
                    <p:embed/>
                  </p:oleObj>
                </mc:Choice>
                <mc:Fallback>
                  <p:oleObj name="公式" r:id="rId19" imgW="561781" imgH="171626" progId="Equation.3">
                    <p:embed/>
                    <p:pic>
                      <p:nvPicPr>
                        <p:cNvPr id="0" name="Object 4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8" y="1661"/>
                          <a:ext cx="768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65" name="Oval 460"/>
            <p:cNvSpPr>
              <a:spLocks noChangeArrowheads="1"/>
            </p:cNvSpPr>
            <p:nvPr/>
          </p:nvSpPr>
          <p:spPr bwMode="auto">
            <a:xfrm>
              <a:off x="3061" y="2242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22991" name="Group 463"/>
          <p:cNvGrpSpPr>
            <a:grpSpLocks/>
          </p:cNvGrpSpPr>
          <p:nvPr/>
        </p:nvGrpSpPr>
        <p:grpSpPr bwMode="auto">
          <a:xfrm>
            <a:off x="4786313" y="3948113"/>
            <a:ext cx="3962400" cy="1231900"/>
            <a:chOff x="3015" y="2523"/>
            <a:chExt cx="2496" cy="776"/>
          </a:xfrm>
        </p:grpSpPr>
        <p:sp>
          <p:nvSpPr>
            <p:cNvPr id="29708" name="Text Box 348"/>
            <p:cNvSpPr txBox="1">
              <a:spLocks noChangeArrowheads="1"/>
            </p:cNvSpPr>
            <p:nvPr/>
          </p:nvSpPr>
          <p:spPr bwMode="auto">
            <a:xfrm>
              <a:off x="3678" y="3049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29709" name="Text Box 349"/>
            <p:cNvSpPr txBox="1">
              <a:spLocks noChangeArrowheads="1"/>
            </p:cNvSpPr>
            <p:nvPr/>
          </p:nvSpPr>
          <p:spPr bwMode="auto">
            <a:xfrm>
              <a:off x="4464" y="3049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7</a:t>
              </a:r>
            </a:p>
          </p:txBody>
        </p:sp>
        <p:sp>
          <p:nvSpPr>
            <p:cNvPr id="29710" name="Line 350"/>
            <p:cNvSpPr>
              <a:spLocks noChangeShapeType="1"/>
            </p:cNvSpPr>
            <p:nvPr/>
          </p:nvSpPr>
          <p:spPr bwMode="auto">
            <a:xfrm flipV="1">
              <a:off x="3015" y="3107"/>
              <a:ext cx="24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1" name="Line 351"/>
            <p:cNvSpPr>
              <a:spLocks noChangeShapeType="1"/>
            </p:cNvSpPr>
            <p:nvPr/>
          </p:nvSpPr>
          <p:spPr bwMode="auto">
            <a:xfrm>
              <a:off x="3783" y="2537"/>
              <a:ext cx="0" cy="5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2" name="Oval 352"/>
            <p:cNvSpPr>
              <a:spLocks noChangeArrowheads="1"/>
            </p:cNvSpPr>
            <p:nvPr/>
          </p:nvSpPr>
          <p:spPr bwMode="auto">
            <a:xfrm>
              <a:off x="5191" y="3072"/>
              <a:ext cx="48" cy="3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13" name="Oval 353"/>
            <p:cNvSpPr>
              <a:spLocks noChangeArrowheads="1"/>
            </p:cNvSpPr>
            <p:nvPr/>
          </p:nvSpPr>
          <p:spPr bwMode="auto">
            <a:xfrm>
              <a:off x="4630" y="3072"/>
              <a:ext cx="48" cy="3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14" name="Oval 354"/>
            <p:cNvSpPr>
              <a:spLocks noChangeArrowheads="1"/>
            </p:cNvSpPr>
            <p:nvPr/>
          </p:nvSpPr>
          <p:spPr bwMode="auto">
            <a:xfrm>
              <a:off x="4534" y="3072"/>
              <a:ext cx="48" cy="35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15" name="Line 355"/>
            <p:cNvSpPr>
              <a:spLocks noChangeShapeType="1"/>
            </p:cNvSpPr>
            <p:nvPr/>
          </p:nvSpPr>
          <p:spPr bwMode="auto">
            <a:xfrm>
              <a:off x="4966" y="2858"/>
              <a:ext cx="0" cy="2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6" name="Line 356"/>
            <p:cNvSpPr>
              <a:spLocks noChangeShapeType="1"/>
            </p:cNvSpPr>
            <p:nvPr/>
          </p:nvSpPr>
          <p:spPr bwMode="auto">
            <a:xfrm>
              <a:off x="4870" y="2858"/>
              <a:ext cx="0" cy="249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7" name="Line 357"/>
            <p:cNvSpPr>
              <a:spLocks noChangeShapeType="1"/>
            </p:cNvSpPr>
            <p:nvPr/>
          </p:nvSpPr>
          <p:spPr bwMode="auto">
            <a:xfrm>
              <a:off x="4774" y="2858"/>
              <a:ext cx="0" cy="249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8" name="Oval 358"/>
            <p:cNvSpPr>
              <a:spLocks noChangeArrowheads="1"/>
            </p:cNvSpPr>
            <p:nvPr/>
          </p:nvSpPr>
          <p:spPr bwMode="auto">
            <a:xfrm>
              <a:off x="5047" y="3072"/>
              <a:ext cx="48" cy="3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19" name="Oval 359"/>
            <p:cNvSpPr>
              <a:spLocks noChangeArrowheads="1"/>
            </p:cNvSpPr>
            <p:nvPr/>
          </p:nvSpPr>
          <p:spPr bwMode="auto">
            <a:xfrm>
              <a:off x="3095" y="3072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20" name="Oval 360"/>
            <p:cNvSpPr>
              <a:spLocks noChangeArrowheads="1"/>
            </p:cNvSpPr>
            <p:nvPr/>
          </p:nvSpPr>
          <p:spPr bwMode="auto">
            <a:xfrm>
              <a:off x="5350" y="3072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21" name="Line 361"/>
            <p:cNvSpPr>
              <a:spLocks noChangeShapeType="1"/>
            </p:cNvSpPr>
            <p:nvPr/>
          </p:nvSpPr>
          <p:spPr bwMode="auto">
            <a:xfrm>
              <a:off x="3387" y="2858"/>
              <a:ext cx="0" cy="2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2" name="Line 362"/>
            <p:cNvSpPr>
              <a:spLocks noChangeShapeType="1"/>
            </p:cNvSpPr>
            <p:nvPr/>
          </p:nvSpPr>
          <p:spPr bwMode="auto">
            <a:xfrm>
              <a:off x="3303" y="2858"/>
              <a:ext cx="0" cy="2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3" name="Oval 364"/>
            <p:cNvSpPr>
              <a:spLocks noChangeArrowheads="1"/>
            </p:cNvSpPr>
            <p:nvPr/>
          </p:nvSpPr>
          <p:spPr bwMode="auto">
            <a:xfrm>
              <a:off x="4438" y="3072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24" name="Oval 365"/>
            <p:cNvSpPr>
              <a:spLocks noChangeArrowheads="1"/>
            </p:cNvSpPr>
            <p:nvPr/>
          </p:nvSpPr>
          <p:spPr bwMode="auto">
            <a:xfrm>
              <a:off x="3862" y="3072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25" name="Oval 366"/>
            <p:cNvSpPr>
              <a:spLocks noChangeArrowheads="1"/>
            </p:cNvSpPr>
            <p:nvPr/>
          </p:nvSpPr>
          <p:spPr bwMode="auto">
            <a:xfrm>
              <a:off x="3751" y="3072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26" name="Line 367"/>
            <p:cNvSpPr>
              <a:spLocks noChangeShapeType="1"/>
            </p:cNvSpPr>
            <p:nvPr/>
          </p:nvSpPr>
          <p:spPr bwMode="auto">
            <a:xfrm>
              <a:off x="4198" y="2858"/>
              <a:ext cx="0" cy="2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7" name="Line 368"/>
            <p:cNvSpPr>
              <a:spLocks noChangeShapeType="1"/>
            </p:cNvSpPr>
            <p:nvPr/>
          </p:nvSpPr>
          <p:spPr bwMode="auto">
            <a:xfrm>
              <a:off x="4102" y="2858"/>
              <a:ext cx="0" cy="2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8" name="Line 369"/>
            <p:cNvSpPr>
              <a:spLocks noChangeShapeType="1"/>
            </p:cNvSpPr>
            <p:nvPr/>
          </p:nvSpPr>
          <p:spPr bwMode="auto">
            <a:xfrm>
              <a:off x="4006" y="2858"/>
              <a:ext cx="0" cy="2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9" name="Oval 370"/>
            <p:cNvSpPr>
              <a:spLocks noChangeArrowheads="1"/>
            </p:cNvSpPr>
            <p:nvPr/>
          </p:nvSpPr>
          <p:spPr bwMode="auto">
            <a:xfrm>
              <a:off x="4294" y="3072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30" name="Text Box 371"/>
            <p:cNvSpPr txBox="1">
              <a:spLocks noChangeArrowheads="1"/>
            </p:cNvSpPr>
            <p:nvPr/>
          </p:nvSpPr>
          <p:spPr bwMode="auto">
            <a:xfrm>
              <a:off x="3630" y="2684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29731" name="Text Box 372"/>
            <p:cNvSpPr txBox="1">
              <a:spLocks noChangeArrowheads="1"/>
            </p:cNvSpPr>
            <p:nvPr/>
          </p:nvSpPr>
          <p:spPr bwMode="auto">
            <a:xfrm>
              <a:off x="5253" y="3031"/>
              <a:ext cx="2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/>
                <a:t>m</a:t>
              </a:r>
            </a:p>
          </p:txBody>
        </p:sp>
        <p:sp>
          <p:nvSpPr>
            <p:cNvPr id="29732" name="Oval 374"/>
            <p:cNvSpPr>
              <a:spLocks noChangeArrowheads="1"/>
            </p:cNvSpPr>
            <p:nvPr/>
          </p:nvSpPr>
          <p:spPr bwMode="auto">
            <a:xfrm>
              <a:off x="3559" y="3072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33" name="Oval 375"/>
            <p:cNvSpPr>
              <a:spLocks noChangeArrowheads="1"/>
            </p:cNvSpPr>
            <p:nvPr/>
          </p:nvSpPr>
          <p:spPr bwMode="auto">
            <a:xfrm>
              <a:off x="3655" y="3072"/>
              <a:ext cx="48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734" name="Line 376"/>
            <p:cNvSpPr>
              <a:spLocks noChangeShapeType="1"/>
            </p:cNvSpPr>
            <p:nvPr/>
          </p:nvSpPr>
          <p:spPr bwMode="auto">
            <a:xfrm>
              <a:off x="3495" y="2856"/>
              <a:ext cx="0" cy="2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9735" name="Object 457"/>
            <p:cNvGraphicFramePr>
              <a:graphicFrameLocks noChangeAspect="1"/>
            </p:cNvGraphicFramePr>
            <p:nvPr/>
          </p:nvGraphicFramePr>
          <p:xfrm>
            <a:off x="3811" y="2523"/>
            <a:ext cx="76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069" name="公式" r:id="rId21" imgW="561781" imgH="171626" progId="Equation.3">
                    <p:embed/>
                  </p:oleObj>
                </mc:Choice>
                <mc:Fallback>
                  <p:oleObj name="公式" r:id="rId21" imgW="561781" imgH="171626" progId="Equation.3">
                    <p:embed/>
                    <p:pic>
                      <p:nvPicPr>
                        <p:cNvPr id="0" name="Object 4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1" y="2523"/>
                          <a:ext cx="76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36" name="Oval 462"/>
            <p:cNvSpPr>
              <a:spLocks noChangeArrowheads="1"/>
            </p:cNvSpPr>
            <p:nvPr/>
          </p:nvSpPr>
          <p:spPr bwMode="auto">
            <a:xfrm>
              <a:off x="3198" y="3075"/>
              <a:ext cx="48" cy="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TMFtim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73038"/>
            <a:ext cx="89217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8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47" name="Group 195"/>
          <p:cNvGrpSpPr>
            <a:grpSpLocks/>
          </p:cNvGrpSpPr>
          <p:nvPr/>
        </p:nvGrpSpPr>
        <p:grpSpPr bwMode="auto">
          <a:xfrm>
            <a:off x="4830763" y="1441450"/>
            <a:ext cx="1206500" cy="2051050"/>
            <a:chOff x="4150" y="210"/>
            <a:chExt cx="760" cy="1292"/>
          </a:xfrm>
        </p:grpSpPr>
        <p:sp>
          <p:nvSpPr>
            <p:cNvPr id="30755" name="Text Box 96"/>
            <p:cNvSpPr txBox="1">
              <a:spLocks noChangeArrowheads="1"/>
            </p:cNvSpPr>
            <p:nvPr/>
          </p:nvSpPr>
          <p:spPr bwMode="auto">
            <a:xfrm>
              <a:off x="4150" y="125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7</a:t>
              </a:r>
            </a:p>
          </p:txBody>
        </p:sp>
        <p:sp>
          <p:nvSpPr>
            <p:cNvPr id="30756" name="Oval 100"/>
            <p:cNvSpPr>
              <a:spLocks noChangeArrowheads="1"/>
            </p:cNvSpPr>
            <p:nvPr/>
          </p:nvSpPr>
          <p:spPr bwMode="auto">
            <a:xfrm>
              <a:off x="4341" y="1218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0757" name="Line 104"/>
            <p:cNvSpPr>
              <a:spLocks noChangeShapeType="1"/>
            </p:cNvSpPr>
            <p:nvPr/>
          </p:nvSpPr>
          <p:spPr bwMode="auto">
            <a:xfrm>
              <a:off x="4246" y="930"/>
              <a:ext cx="0" cy="33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8" name="Line 132"/>
            <p:cNvSpPr>
              <a:spLocks noChangeShapeType="1"/>
            </p:cNvSpPr>
            <p:nvPr/>
          </p:nvSpPr>
          <p:spPr bwMode="auto">
            <a:xfrm>
              <a:off x="4798" y="210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9" name="Line 133"/>
            <p:cNvSpPr>
              <a:spLocks noChangeShapeType="1"/>
            </p:cNvSpPr>
            <p:nvPr/>
          </p:nvSpPr>
          <p:spPr bwMode="auto">
            <a:xfrm>
              <a:off x="4910" y="594"/>
              <a:ext cx="0" cy="67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0" name="Line 135"/>
            <p:cNvSpPr>
              <a:spLocks noChangeShapeType="1"/>
            </p:cNvSpPr>
            <p:nvPr/>
          </p:nvSpPr>
          <p:spPr bwMode="auto">
            <a:xfrm flipH="1">
              <a:off x="4702" y="210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1" name="Line 136"/>
            <p:cNvSpPr>
              <a:spLocks noChangeShapeType="1"/>
            </p:cNvSpPr>
            <p:nvPr/>
          </p:nvSpPr>
          <p:spPr bwMode="auto">
            <a:xfrm flipH="1">
              <a:off x="4590" y="594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2" name="Line 137"/>
            <p:cNvSpPr>
              <a:spLocks noChangeShapeType="1"/>
            </p:cNvSpPr>
            <p:nvPr/>
          </p:nvSpPr>
          <p:spPr bwMode="auto">
            <a:xfrm>
              <a:off x="4493" y="930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703" name="Group 151"/>
          <p:cNvGrpSpPr>
            <a:grpSpLocks/>
          </p:cNvGrpSpPr>
          <p:nvPr/>
        </p:nvGrpSpPr>
        <p:grpSpPr bwMode="auto">
          <a:xfrm>
            <a:off x="2514600" y="1435100"/>
            <a:ext cx="1092200" cy="1676400"/>
            <a:chOff x="2976" y="912"/>
            <a:chExt cx="688" cy="1056"/>
          </a:xfrm>
        </p:grpSpPr>
        <p:sp>
          <p:nvSpPr>
            <p:cNvPr id="30748" name="Line 109"/>
            <p:cNvSpPr>
              <a:spLocks noChangeShapeType="1"/>
            </p:cNvSpPr>
            <p:nvPr/>
          </p:nvSpPr>
          <p:spPr bwMode="auto">
            <a:xfrm>
              <a:off x="2976" y="163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9" name="Oval 117"/>
            <p:cNvSpPr>
              <a:spLocks noChangeArrowheads="1"/>
            </p:cNvSpPr>
            <p:nvPr/>
          </p:nvSpPr>
          <p:spPr bwMode="auto">
            <a:xfrm>
              <a:off x="3072" y="192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0750" name="Line 138"/>
            <p:cNvSpPr>
              <a:spLocks noChangeShapeType="1"/>
            </p:cNvSpPr>
            <p:nvPr/>
          </p:nvSpPr>
          <p:spPr bwMode="auto">
            <a:xfrm>
              <a:off x="3552" y="912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1" name="Line 139"/>
            <p:cNvSpPr>
              <a:spLocks noChangeShapeType="1"/>
            </p:cNvSpPr>
            <p:nvPr/>
          </p:nvSpPr>
          <p:spPr bwMode="auto">
            <a:xfrm>
              <a:off x="3664" y="1296"/>
              <a:ext cx="0" cy="67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2" name="Line 141"/>
            <p:cNvSpPr>
              <a:spLocks noChangeShapeType="1"/>
            </p:cNvSpPr>
            <p:nvPr/>
          </p:nvSpPr>
          <p:spPr bwMode="auto">
            <a:xfrm flipH="1">
              <a:off x="3456" y="912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3" name="Line 142"/>
            <p:cNvSpPr>
              <a:spLocks noChangeShapeType="1"/>
            </p:cNvSpPr>
            <p:nvPr/>
          </p:nvSpPr>
          <p:spPr bwMode="auto">
            <a:xfrm flipH="1">
              <a:off x="3344" y="1296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4" name="Line 143"/>
            <p:cNvSpPr>
              <a:spLocks noChangeShapeType="1"/>
            </p:cNvSpPr>
            <p:nvPr/>
          </p:nvSpPr>
          <p:spPr bwMode="auto">
            <a:xfrm>
              <a:off x="3247" y="163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748" name="Group 196"/>
          <p:cNvGrpSpPr>
            <a:grpSpLocks/>
          </p:cNvGrpSpPr>
          <p:nvPr/>
        </p:nvGrpSpPr>
        <p:grpSpPr bwMode="auto">
          <a:xfrm>
            <a:off x="2339975" y="836613"/>
            <a:ext cx="4537075" cy="2628900"/>
            <a:chOff x="1474" y="527"/>
            <a:chExt cx="2858" cy="1656"/>
          </a:xfrm>
        </p:grpSpPr>
        <p:sp>
          <p:nvSpPr>
            <p:cNvPr id="30728" name="Text Box 95"/>
            <p:cNvSpPr txBox="1">
              <a:spLocks noChangeArrowheads="1"/>
            </p:cNvSpPr>
            <p:nvPr/>
          </p:nvSpPr>
          <p:spPr bwMode="auto">
            <a:xfrm>
              <a:off x="2290" y="193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30729" name="Line 97"/>
            <p:cNvSpPr>
              <a:spLocks noChangeShapeType="1"/>
            </p:cNvSpPr>
            <p:nvPr/>
          </p:nvSpPr>
          <p:spPr bwMode="auto">
            <a:xfrm flipV="1">
              <a:off x="1474" y="1967"/>
              <a:ext cx="26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0" name="Line 98"/>
            <p:cNvSpPr>
              <a:spLocks noChangeShapeType="1"/>
            </p:cNvSpPr>
            <p:nvPr/>
          </p:nvSpPr>
          <p:spPr bwMode="auto">
            <a:xfrm>
              <a:off x="2386" y="527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1" name="Line 102"/>
            <p:cNvSpPr>
              <a:spLocks noChangeShapeType="1"/>
            </p:cNvSpPr>
            <p:nvPr/>
          </p:nvSpPr>
          <p:spPr bwMode="auto">
            <a:xfrm>
              <a:off x="2914" y="911"/>
              <a:ext cx="0" cy="105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2" name="Line 103"/>
            <p:cNvSpPr>
              <a:spLocks noChangeShapeType="1"/>
            </p:cNvSpPr>
            <p:nvPr/>
          </p:nvSpPr>
          <p:spPr bwMode="auto">
            <a:xfrm>
              <a:off x="3026" y="1295"/>
              <a:ext cx="0" cy="672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3" name="Line 110"/>
            <p:cNvSpPr>
              <a:spLocks noChangeShapeType="1"/>
            </p:cNvSpPr>
            <p:nvPr/>
          </p:nvSpPr>
          <p:spPr bwMode="auto">
            <a:xfrm>
              <a:off x="2386" y="1631"/>
              <a:ext cx="0" cy="33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4" name="Oval 112"/>
            <p:cNvSpPr>
              <a:spLocks noChangeArrowheads="1"/>
            </p:cNvSpPr>
            <p:nvPr/>
          </p:nvSpPr>
          <p:spPr bwMode="auto">
            <a:xfrm>
              <a:off x="2465" y="1919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0735" name="Line 114"/>
            <p:cNvSpPr>
              <a:spLocks noChangeShapeType="1"/>
            </p:cNvSpPr>
            <p:nvPr/>
          </p:nvSpPr>
          <p:spPr bwMode="auto">
            <a:xfrm flipH="1">
              <a:off x="2818" y="911"/>
              <a:ext cx="0" cy="105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6" name="Line 115"/>
            <p:cNvSpPr>
              <a:spLocks noChangeShapeType="1"/>
            </p:cNvSpPr>
            <p:nvPr/>
          </p:nvSpPr>
          <p:spPr bwMode="auto">
            <a:xfrm flipH="1">
              <a:off x="2724" y="1295"/>
              <a:ext cx="0" cy="672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7" name="Line 116"/>
            <p:cNvSpPr>
              <a:spLocks noChangeShapeType="1"/>
            </p:cNvSpPr>
            <p:nvPr/>
          </p:nvSpPr>
          <p:spPr bwMode="auto">
            <a:xfrm>
              <a:off x="2609" y="1631"/>
              <a:ext cx="0" cy="33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8" name="Text Box 118"/>
            <p:cNvSpPr txBox="1">
              <a:spLocks noChangeArrowheads="1"/>
            </p:cNvSpPr>
            <p:nvPr/>
          </p:nvSpPr>
          <p:spPr bwMode="auto">
            <a:xfrm>
              <a:off x="2348" y="138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30739" name="Text Box 119"/>
            <p:cNvSpPr txBox="1">
              <a:spLocks noChangeArrowheads="1"/>
            </p:cNvSpPr>
            <p:nvPr/>
          </p:nvSpPr>
          <p:spPr bwMode="auto">
            <a:xfrm>
              <a:off x="4109" y="180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/>
                <a:t>n</a:t>
              </a:r>
            </a:p>
          </p:txBody>
        </p:sp>
        <p:sp>
          <p:nvSpPr>
            <p:cNvPr id="30740" name="Text Box 144"/>
            <p:cNvSpPr txBox="1">
              <a:spLocks noChangeArrowheads="1"/>
            </p:cNvSpPr>
            <p:nvPr/>
          </p:nvSpPr>
          <p:spPr bwMode="auto">
            <a:xfrm>
              <a:off x="2923" y="1933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6</a:t>
              </a:r>
            </a:p>
          </p:txBody>
        </p:sp>
        <p:sp>
          <p:nvSpPr>
            <p:cNvPr id="30741" name="Text Box 145"/>
            <p:cNvSpPr txBox="1">
              <a:spLocks noChangeArrowheads="1"/>
            </p:cNvSpPr>
            <p:nvPr/>
          </p:nvSpPr>
          <p:spPr bwMode="auto">
            <a:xfrm>
              <a:off x="2944" y="1035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2</a:t>
              </a:r>
            </a:p>
          </p:txBody>
        </p:sp>
        <p:sp>
          <p:nvSpPr>
            <p:cNvPr id="30742" name="Text Box 146"/>
            <p:cNvSpPr txBox="1">
              <a:spLocks noChangeArrowheads="1"/>
            </p:cNvSpPr>
            <p:nvPr/>
          </p:nvSpPr>
          <p:spPr bwMode="auto">
            <a:xfrm>
              <a:off x="2826" y="654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3</a:t>
              </a:r>
            </a:p>
          </p:txBody>
        </p:sp>
        <p:graphicFrame>
          <p:nvGraphicFramePr>
            <p:cNvPr id="30743" name="Object 187"/>
            <p:cNvGraphicFramePr>
              <a:graphicFrameLocks noChangeAspect="1"/>
            </p:cNvGraphicFramePr>
            <p:nvPr/>
          </p:nvGraphicFramePr>
          <p:xfrm>
            <a:off x="1900" y="545"/>
            <a:ext cx="488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7" name="公式" r:id="rId3" imgW="285588" imgH="152400" progId="Equation.3">
                    <p:embed/>
                  </p:oleObj>
                </mc:Choice>
                <mc:Fallback>
                  <p:oleObj name="公式" r:id="rId3" imgW="285588" imgH="152400" progId="Equation.3">
                    <p:embed/>
                    <p:pic>
                      <p:nvPicPr>
                        <p:cNvPr id="0" name="Object 1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" y="545"/>
                          <a:ext cx="488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44" name="Text Box 188"/>
            <p:cNvSpPr txBox="1">
              <a:spLocks noChangeArrowheads="1"/>
            </p:cNvSpPr>
            <p:nvPr/>
          </p:nvSpPr>
          <p:spPr bwMode="auto">
            <a:xfrm>
              <a:off x="2499" y="138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30745" name="Text Box 189"/>
            <p:cNvSpPr txBox="1">
              <a:spLocks noChangeArrowheads="1"/>
            </p:cNvSpPr>
            <p:nvPr/>
          </p:nvSpPr>
          <p:spPr bwMode="auto">
            <a:xfrm>
              <a:off x="2611" y="1039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2</a:t>
              </a:r>
            </a:p>
          </p:txBody>
        </p:sp>
        <p:sp>
          <p:nvSpPr>
            <p:cNvPr id="30746" name="Text Box 190"/>
            <p:cNvSpPr txBox="1">
              <a:spLocks noChangeArrowheads="1"/>
            </p:cNvSpPr>
            <p:nvPr/>
          </p:nvSpPr>
          <p:spPr bwMode="auto">
            <a:xfrm>
              <a:off x="2699" y="645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3</a:t>
              </a:r>
            </a:p>
          </p:txBody>
        </p:sp>
        <p:sp>
          <p:nvSpPr>
            <p:cNvPr id="30747" name="Text Box 191"/>
            <p:cNvSpPr txBox="1">
              <a:spLocks noChangeArrowheads="1"/>
            </p:cNvSpPr>
            <p:nvPr/>
          </p:nvSpPr>
          <p:spPr bwMode="auto">
            <a:xfrm>
              <a:off x="2390" y="168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</p:grpSp>
      <p:sp>
        <p:nvSpPr>
          <p:cNvPr id="23749" name="Text Box 197"/>
          <p:cNvSpPr txBox="1">
            <a:spLocks noChangeArrowheads="1"/>
          </p:cNvSpPr>
          <p:nvPr/>
        </p:nvSpPr>
        <p:spPr bwMode="auto">
          <a:xfrm>
            <a:off x="6156325" y="4724400"/>
            <a:ext cx="1439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5" action="ppaction://hlinksldjump"/>
              </a:rPr>
              <a:t>返回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750" name="Rectangle 198"/>
          <p:cNvSpPr>
            <a:spLocks noChangeArrowheads="1"/>
          </p:cNvSpPr>
          <p:nvPr/>
        </p:nvSpPr>
        <p:spPr bwMode="auto">
          <a:xfrm>
            <a:off x="6156325" y="2276475"/>
            <a:ext cx="1800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…</a:t>
            </a:r>
            <a:endParaRPr lang="en-US" altLang="zh-CN" sz="28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3751" name="Rectangle 199"/>
          <p:cNvSpPr>
            <a:spLocks noChangeArrowheads="1"/>
          </p:cNvSpPr>
          <p:nvPr/>
        </p:nvSpPr>
        <p:spPr bwMode="auto">
          <a:xfrm>
            <a:off x="1778000" y="2276475"/>
            <a:ext cx="193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5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…</a:t>
            </a:r>
            <a:endParaRPr lang="en-US" altLang="zh-CN" sz="280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49" grpId="0"/>
      <p:bldP spid="23750" grpId="0"/>
      <p:bldP spid="2375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142875" y="187325"/>
            <a:ext cx="8893175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  <a:cs typeface="Times New Roman" panose="02020603050405020304" pitchFamily="18" charset="0"/>
              </a:rPr>
              <a:t>§3-3</a:t>
            </a:r>
            <a:r>
              <a:rPr lang="en-US" altLang="zh-CN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离散傅立叶变换</a:t>
            </a:r>
            <a:r>
              <a:rPr lang="en-US" altLang="zh-CN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DFT</a:t>
            </a:r>
            <a:r>
              <a:rPr lang="en-US" altLang="zh-CN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有限长序列的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离散频域表示</a:t>
            </a: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155575" y="1571625"/>
            <a:ext cx="7080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一、周期序列与有限长序列的联系          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95250" y="2327275"/>
            <a:ext cx="8964613" cy="587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15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设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x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为长度为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的有限长序列，即只在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0~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-1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点上有值</a:t>
            </a:r>
          </a:p>
        </p:txBody>
      </p:sp>
      <p:grpSp>
        <p:nvGrpSpPr>
          <p:cNvPr id="88074" name="Group 10"/>
          <p:cNvGrpSpPr>
            <a:grpSpLocks/>
          </p:cNvGrpSpPr>
          <p:nvPr/>
        </p:nvGrpSpPr>
        <p:grpSpPr bwMode="auto">
          <a:xfrm>
            <a:off x="96838" y="2990852"/>
            <a:ext cx="8785225" cy="1169988"/>
            <a:chOff x="113" y="3035"/>
            <a:chExt cx="5534" cy="737"/>
          </a:xfrm>
        </p:grpSpPr>
        <p:sp>
          <p:nvSpPr>
            <p:cNvPr id="33842" name="Text Box 7"/>
            <p:cNvSpPr txBox="1">
              <a:spLocks noChangeArrowheads="1"/>
            </p:cNvSpPr>
            <p:nvPr/>
          </p:nvSpPr>
          <p:spPr bwMode="auto">
            <a:xfrm>
              <a:off x="113" y="3035"/>
              <a:ext cx="5534" cy="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25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把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x</a:t>
              </a: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(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n</a:t>
              </a: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看成周期为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N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的周期序列    的一个周期，而把</a:t>
              </a:r>
            </a:p>
            <a:p>
              <a:pPr algn="just" eaLnBrk="1" hangingPunct="1">
                <a:lnSpc>
                  <a:spcPct val="125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     看成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x</a:t>
              </a: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(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n</a:t>
              </a: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的以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N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为周期的周期延拓</a:t>
              </a:r>
            </a:p>
          </p:txBody>
        </p:sp>
        <p:graphicFrame>
          <p:nvGraphicFramePr>
            <p:cNvPr id="33843" name="Object 8"/>
            <p:cNvGraphicFramePr>
              <a:graphicFrameLocks noChangeAspect="1"/>
            </p:cNvGraphicFramePr>
            <p:nvPr/>
          </p:nvGraphicFramePr>
          <p:xfrm>
            <a:off x="238" y="3452"/>
            <a:ext cx="490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65" name="公式" r:id="rId3" imgW="285588" imgH="152400" progId="Equation.3">
                    <p:embed/>
                  </p:oleObj>
                </mc:Choice>
                <mc:Fallback>
                  <p:oleObj name="公式" r:id="rId3" imgW="285588" imgH="1524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" y="3452"/>
                          <a:ext cx="490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44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9780447"/>
                </p:ext>
              </p:extLst>
            </p:nvPr>
          </p:nvGraphicFramePr>
          <p:xfrm>
            <a:off x="3186" y="3104"/>
            <a:ext cx="490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66" name="公式" r:id="rId5" imgW="285588" imgH="152400" progId="Equation.3">
                    <p:embed/>
                  </p:oleObj>
                </mc:Choice>
                <mc:Fallback>
                  <p:oleObj name="公式" r:id="rId5" imgW="285588" imgH="1524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6" y="3104"/>
                          <a:ext cx="490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8079" name="Group 15"/>
          <p:cNvGrpSpPr>
            <a:grpSpLocks/>
          </p:cNvGrpSpPr>
          <p:nvPr/>
        </p:nvGrpSpPr>
        <p:grpSpPr bwMode="auto">
          <a:xfrm>
            <a:off x="755650" y="4289425"/>
            <a:ext cx="2714625" cy="1909763"/>
            <a:chOff x="646" y="2432"/>
            <a:chExt cx="1710" cy="1203"/>
          </a:xfrm>
        </p:grpSpPr>
        <p:grpSp>
          <p:nvGrpSpPr>
            <p:cNvPr id="33829" name="Group 16"/>
            <p:cNvGrpSpPr>
              <a:grpSpLocks/>
            </p:cNvGrpSpPr>
            <p:nvPr/>
          </p:nvGrpSpPr>
          <p:grpSpPr bwMode="auto">
            <a:xfrm>
              <a:off x="1117" y="2795"/>
              <a:ext cx="688" cy="644"/>
              <a:chOff x="2976" y="912"/>
              <a:chExt cx="688" cy="1056"/>
            </a:xfrm>
          </p:grpSpPr>
          <p:sp>
            <p:nvSpPr>
              <p:cNvPr id="33835" name="Line 17"/>
              <p:cNvSpPr>
                <a:spLocks noChangeShapeType="1"/>
              </p:cNvSpPr>
              <p:nvPr/>
            </p:nvSpPr>
            <p:spPr bwMode="auto">
              <a:xfrm>
                <a:off x="2976" y="1632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36" name="Oval 18"/>
              <p:cNvSpPr>
                <a:spLocks noChangeArrowheads="1"/>
              </p:cNvSpPr>
              <p:nvPr/>
            </p:nvSpPr>
            <p:spPr bwMode="auto">
              <a:xfrm>
                <a:off x="3072" y="192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3837" name="Line 19"/>
              <p:cNvSpPr>
                <a:spLocks noChangeShapeType="1"/>
              </p:cNvSpPr>
              <p:nvPr/>
            </p:nvSpPr>
            <p:spPr bwMode="auto">
              <a:xfrm>
                <a:off x="3552" y="912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38" name="Line 20"/>
              <p:cNvSpPr>
                <a:spLocks noChangeShapeType="1"/>
              </p:cNvSpPr>
              <p:nvPr/>
            </p:nvSpPr>
            <p:spPr bwMode="auto">
              <a:xfrm>
                <a:off x="3664" y="1296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39" name="Line 21"/>
              <p:cNvSpPr>
                <a:spLocks noChangeShapeType="1"/>
              </p:cNvSpPr>
              <p:nvPr/>
            </p:nvSpPr>
            <p:spPr bwMode="auto">
              <a:xfrm flipH="1">
                <a:off x="3456" y="912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40" name="Line 22"/>
              <p:cNvSpPr>
                <a:spLocks noChangeShapeType="1"/>
              </p:cNvSpPr>
              <p:nvPr/>
            </p:nvSpPr>
            <p:spPr bwMode="auto">
              <a:xfrm flipH="1">
                <a:off x="3344" y="1296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41" name="Line 23"/>
              <p:cNvSpPr>
                <a:spLocks noChangeShapeType="1"/>
              </p:cNvSpPr>
              <p:nvPr/>
            </p:nvSpPr>
            <p:spPr bwMode="auto">
              <a:xfrm>
                <a:off x="3247" y="1632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3830" name="Text Box 24"/>
            <p:cNvSpPr txBox="1">
              <a:spLocks noChangeArrowheads="1"/>
            </p:cNvSpPr>
            <p:nvPr/>
          </p:nvSpPr>
          <p:spPr bwMode="auto">
            <a:xfrm>
              <a:off x="1020" y="3385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33831" name="Line 25"/>
            <p:cNvSpPr>
              <a:spLocks noChangeShapeType="1"/>
            </p:cNvSpPr>
            <p:nvPr/>
          </p:nvSpPr>
          <p:spPr bwMode="auto">
            <a:xfrm flipV="1">
              <a:off x="646" y="3442"/>
              <a:ext cx="15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2" name="Line 26"/>
            <p:cNvSpPr>
              <a:spLocks noChangeShapeType="1"/>
            </p:cNvSpPr>
            <p:nvPr/>
          </p:nvSpPr>
          <p:spPr bwMode="auto">
            <a:xfrm>
              <a:off x="1111" y="2536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3" name="Text Box 27"/>
            <p:cNvSpPr txBox="1">
              <a:spLocks noChangeArrowheads="1"/>
            </p:cNvSpPr>
            <p:nvPr/>
          </p:nvSpPr>
          <p:spPr bwMode="auto">
            <a:xfrm>
              <a:off x="2133" y="327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/>
                <a:t>n</a:t>
              </a:r>
            </a:p>
          </p:txBody>
        </p:sp>
        <p:graphicFrame>
          <p:nvGraphicFramePr>
            <p:cNvPr id="33834" name="Object 28"/>
            <p:cNvGraphicFramePr>
              <a:graphicFrameLocks noChangeAspect="1"/>
            </p:cNvGraphicFramePr>
            <p:nvPr/>
          </p:nvGraphicFramePr>
          <p:xfrm>
            <a:off x="1156" y="2432"/>
            <a:ext cx="469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67" name="公式" r:id="rId7" imgW="266799" imgH="152400" progId="Equation.3">
                    <p:embed/>
                  </p:oleObj>
                </mc:Choice>
                <mc:Fallback>
                  <p:oleObj name="公式" r:id="rId7" imgW="266799" imgH="1524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6" y="2432"/>
                          <a:ext cx="469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8123" name="Group 59"/>
          <p:cNvGrpSpPr>
            <a:grpSpLocks/>
          </p:cNvGrpSpPr>
          <p:nvPr/>
        </p:nvGrpSpPr>
        <p:grpSpPr bwMode="auto">
          <a:xfrm>
            <a:off x="3922713" y="4297363"/>
            <a:ext cx="4537075" cy="1897062"/>
            <a:chOff x="2426" y="2895"/>
            <a:chExt cx="2858" cy="1195"/>
          </a:xfrm>
        </p:grpSpPr>
        <p:sp>
          <p:nvSpPr>
            <p:cNvPr id="33800" name="Text Box 30"/>
            <p:cNvSpPr txBox="1">
              <a:spLocks noChangeArrowheads="1"/>
            </p:cNvSpPr>
            <p:nvPr/>
          </p:nvSpPr>
          <p:spPr bwMode="auto">
            <a:xfrm>
              <a:off x="3242" y="384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33801" name="Line 31"/>
            <p:cNvSpPr>
              <a:spLocks noChangeShapeType="1"/>
            </p:cNvSpPr>
            <p:nvPr/>
          </p:nvSpPr>
          <p:spPr bwMode="auto">
            <a:xfrm flipV="1">
              <a:off x="2426" y="3902"/>
              <a:ext cx="26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2" name="Line 32"/>
            <p:cNvSpPr>
              <a:spLocks noChangeShapeType="1"/>
            </p:cNvSpPr>
            <p:nvPr/>
          </p:nvSpPr>
          <p:spPr bwMode="auto">
            <a:xfrm>
              <a:off x="3338" y="2898"/>
              <a:ext cx="0" cy="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3" name="Text Box 33"/>
            <p:cNvSpPr txBox="1">
              <a:spLocks noChangeArrowheads="1"/>
            </p:cNvSpPr>
            <p:nvPr/>
          </p:nvSpPr>
          <p:spPr bwMode="auto">
            <a:xfrm>
              <a:off x="5061" y="374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/>
                <a:t>n</a:t>
              </a:r>
            </a:p>
          </p:txBody>
        </p:sp>
        <p:graphicFrame>
          <p:nvGraphicFramePr>
            <p:cNvPr id="33804" name="Object 34"/>
            <p:cNvGraphicFramePr>
              <a:graphicFrameLocks noChangeAspect="1"/>
            </p:cNvGraphicFramePr>
            <p:nvPr/>
          </p:nvGraphicFramePr>
          <p:xfrm>
            <a:off x="3357" y="2895"/>
            <a:ext cx="488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68" name="公式" r:id="rId9" imgW="285588" imgH="152400" progId="Equation.3">
                    <p:embed/>
                  </p:oleObj>
                </mc:Choice>
                <mc:Fallback>
                  <p:oleObj name="公式" r:id="rId9" imgW="285588" imgH="15240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7" y="2895"/>
                          <a:ext cx="488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805" name="Group 35"/>
            <p:cNvGrpSpPr>
              <a:grpSpLocks/>
            </p:cNvGrpSpPr>
            <p:nvPr/>
          </p:nvGrpSpPr>
          <p:grpSpPr bwMode="auto">
            <a:xfrm>
              <a:off x="3341" y="3254"/>
              <a:ext cx="688" cy="644"/>
              <a:chOff x="2976" y="912"/>
              <a:chExt cx="688" cy="1056"/>
            </a:xfrm>
          </p:grpSpPr>
          <p:sp>
            <p:nvSpPr>
              <p:cNvPr id="33822" name="Line 36"/>
              <p:cNvSpPr>
                <a:spLocks noChangeShapeType="1"/>
              </p:cNvSpPr>
              <p:nvPr/>
            </p:nvSpPr>
            <p:spPr bwMode="auto">
              <a:xfrm>
                <a:off x="2976" y="1632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23" name="Oval 37"/>
              <p:cNvSpPr>
                <a:spLocks noChangeArrowheads="1"/>
              </p:cNvSpPr>
              <p:nvPr/>
            </p:nvSpPr>
            <p:spPr bwMode="auto">
              <a:xfrm>
                <a:off x="3072" y="192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3824" name="Line 38"/>
              <p:cNvSpPr>
                <a:spLocks noChangeShapeType="1"/>
              </p:cNvSpPr>
              <p:nvPr/>
            </p:nvSpPr>
            <p:spPr bwMode="auto">
              <a:xfrm>
                <a:off x="3552" y="912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25" name="Line 39"/>
              <p:cNvSpPr>
                <a:spLocks noChangeShapeType="1"/>
              </p:cNvSpPr>
              <p:nvPr/>
            </p:nvSpPr>
            <p:spPr bwMode="auto">
              <a:xfrm>
                <a:off x="3664" y="1296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26" name="Line 40"/>
              <p:cNvSpPr>
                <a:spLocks noChangeShapeType="1"/>
              </p:cNvSpPr>
              <p:nvPr/>
            </p:nvSpPr>
            <p:spPr bwMode="auto">
              <a:xfrm flipH="1">
                <a:off x="3456" y="912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27" name="Line 41"/>
              <p:cNvSpPr>
                <a:spLocks noChangeShapeType="1"/>
              </p:cNvSpPr>
              <p:nvPr/>
            </p:nvSpPr>
            <p:spPr bwMode="auto">
              <a:xfrm flipH="1">
                <a:off x="3344" y="1296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28" name="Line 42"/>
              <p:cNvSpPr>
                <a:spLocks noChangeShapeType="1"/>
              </p:cNvSpPr>
              <p:nvPr/>
            </p:nvSpPr>
            <p:spPr bwMode="auto">
              <a:xfrm>
                <a:off x="3247" y="1632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3806" name="Group 43"/>
            <p:cNvGrpSpPr>
              <a:grpSpLocks/>
            </p:cNvGrpSpPr>
            <p:nvPr/>
          </p:nvGrpSpPr>
          <p:grpSpPr bwMode="auto">
            <a:xfrm>
              <a:off x="2546" y="3256"/>
              <a:ext cx="688" cy="644"/>
              <a:chOff x="2976" y="912"/>
              <a:chExt cx="688" cy="1056"/>
            </a:xfrm>
          </p:grpSpPr>
          <p:sp>
            <p:nvSpPr>
              <p:cNvPr id="33815" name="Line 44"/>
              <p:cNvSpPr>
                <a:spLocks noChangeShapeType="1"/>
              </p:cNvSpPr>
              <p:nvPr/>
            </p:nvSpPr>
            <p:spPr bwMode="auto">
              <a:xfrm>
                <a:off x="2976" y="1632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16" name="Oval 45"/>
              <p:cNvSpPr>
                <a:spLocks noChangeArrowheads="1"/>
              </p:cNvSpPr>
              <p:nvPr/>
            </p:nvSpPr>
            <p:spPr bwMode="auto">
              <a:xfrm>
                <a:off x="3072" y="192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3817" name="Line 46"/>
              <p:cNvSpPr>
                <a:spLocks noChangeShapeType="1"/>
              </p:cNvSpPr>
              <p:nvPr/>
            </p:nvSpPr>
            <p:spPr bwMode="auto">
              <a:xfrm>
                <a:off x="3552" y="912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18" name="Line 47"/>
              <p:cNvSpPr>
                <a:spLocks noChangeShapeType="1"/>
              </p:cNvSpPr>
              <p:nvPr/>
            </p:nvSpPr>
            <p:spPr bwMode="auto">
              <a:xfrm>
                <a:off x="3664" y="1296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19" name="Line 48"/>
              <p:cNvSpPr>
                <a:spLocks noChangeShapeType="1"/>
              </p:cNvSpPr>
              <p:nvPr/>
            </p:nvSpPr>
            <p:spPr bwMode="auto">
              <a:xfrm flipH="1">
                <a:off x="3456" y="912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20" name="Line 49"/>
              <p:cNvSpPr>
                <a:spLocks noChangeShapeType="1"/>
              </p:cNvSpPr>
              <p:nvPr/>
            </p:nvSpPr>
            <p:spPr bwMode="auto">
              <a:xfrm flipH="1">
                <a:off x="3344" y="1296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21" name="Line 50"/>
              <p:cNvSpPr>
                <a:spLocks noChangeShapeType="1"/>
              </p:cNvSpPr>
              <p:nvPr/>
            </p:nvSpPr>
            <p:spPr bwMode="auto">
              <a:xfrm>
                <a:off x="3247" y="1632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3807" name="Group 51"/>
            <p:cNvGrpSpPr>
              <a:grpSpLocks/>
            </p:cNvGrpSpPr>
            <p:nvPr/>
          </p:nvGrpSpPr>
          <p:grpSpPr bwMode="auto">
            <a:xfrm>
              <a:off x="4152" y="3249"/>
              <a:ext cx="688" cy="644"/>
              <a:chOff x="2976" y="912"/>
              <a:chExt cx="688" cy="1056"/>
            </a:xfrm>
          </p:grpSpPr>
          <p:sp>
            <p:nvSpPr>
              <p:cNvPr id="33808" name="Line 52"/>
              <p:cNvSpPr>
                <a:spLocks noChangeShapeType="1"/>
              </p:cNvSpPr>
              <p:nvPr/>
            </p:nvSpPr>
            <p:spPr bwMode="auto">
              <a:xfrm>
                <a:off x="2976" y="1632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09" name="Oval 53"/>
              <p:cNvSpPr>
                <a:spLocks noChangeArrowheads="1"/>
              </p:cNvSpPr>
              <p:nvPr/>
            </p:nvSpPr>
            <p:spPr bwMode="auto">
              <a:xfrm>
                <a:off x="3072" y="192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3810" name="Line 54"/>
              <p:cNvSpPr>
                <a:spLocks noChangeShapeType="1"/>
              </p:cNvSpPr>
              <p:nvPr/>
            </p:nvSpPr>
            <p:spPr bwMode="auto">
              <a:xfrm>
                <a:off x="3552" y="912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11" name="Line 55"/>
              <p:cNvSpPr>
                <a:spLocks noChangeShapeType="1"/>
              </p:cNvSpPr>
              <p:nvPr/>
            </p:nvSpPr>
            <p:spPr bwMode="auto">
              <a:xfrm>
                <a:off x="3664" y="1296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12" name="Line 56"/>
              <p:cNvSpPr>
                <a:spLocks noChangeShapeType="1"/>
              </p:cNvSpPr>
              <p:nvPr/>
            </p:nvSpPr>
            <p:spPr bwMode="auto">
              <a:xfrm flipH="1">
                <a:off x="3456" y="912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13" name="Line 57"/>
              <p:cNvSpPr>
                <a:spLocks noChangeShapeType="1"/>
              </p:cNvSpPr>
              <p:nvPr/>
            </p:nvSpPr>
            <p:spPr bwMode="auto">
              <a:xfrm flipH="1">
                <a:off x="3344" y="1296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14" name="Line 58"/>
              <p:cNvSpPr>
                <a:spLocks noChangeShapeType="1"/>
              </p:cNvSpPr>
              <p:nvPr/>
            </p:nvSpPr>
            <p:spPr bwMode="auto">
              <a:xfrm>
                <a:off x="3247" y="1632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8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8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/>
      <p:bldP spid="8806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1828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主值区间</a:t>
            </a:r>
          </a:p>
        </p:txBody>
      </p:sp>
      <p:sp>
        <p:nvSpPr>
          <p:cNvPr id="90116" name="Text Box 4"/>
          <p:cNvSpPr txBox="1">
            <a:spLocks noChangeArrowheads="1"/>
          </p:cNvSpPr>
          <p:nvPr/>
        </p:nvSpPr>
        <p:spPr bwMode="auto">
          <a:xfrm>
            <a:off x="217488" y="938213"/>
            <a:ext cx="1905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主值序列</a:t>
            </a:r>
          </a:p>
        </p:txBody>
      </p:sp>
      <p:graphicFrame>
        <p:nvGraphicFramePr>
          <p:cNvPr id="34820" name="Object 7"/>
          <p:cNvGraphicFramePr>
            <a:graphicFrameLocks noChangeAspect="1"/>
          </p:cNvGraphicFramePr>
          <p:nvPr/>
        </p:nvGraphicFramePr>
        <p:xfrm>
          <a:off x="0" y="0"/>
          <a:ext cx="914400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100" name="Equation" r:id="rId3" imgW="461839" imgH="758736" progId="Equation.DSMT4">
                  <p:embed/>
                </p:oleObj>
              </mc:Choice>
              <mc:Fallback>
                <p:oleObj name="Equation" r:id="rId3" imgW="461839" imgH="758736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20" name="Text Box 8"/>
          <p:cNvSpPr txBox="1">
            <a:spLocks noChangeArrowheads="1"/>
          </p:cNvSpPr>
          <p:nvPr/>
        </p:nvSpPr>
        <p:spPr bwMode="auto">
          <a:xfrm>
            <a:off x="1906588" y="923925"/>
            <a:ext cx="5060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主值区间上的序列</a:t>
            </a:r>
          </a:p>
        </p:txBody>
      </p:sp>
      <p:grpSp>
        <p:nvGrpSpPr>
          <p:cNvPr id="90164" name="Group 52"/>
          <p:cNvGrpSpPr>
            <a:grpSpLocks/>
          </p:cNvGrpSpPr>
          <p:nvPr/>
        </p:nvGrpSpPr>
        <p:grpSpPr bwMode="auto">
          <a:xfrm>
            <a:off x="1906588" y="203200"/>
            <a:ext cx="6265862" cy="527050"/>
            <a:chOff x="1201" y="128"/>
            <a:chExt cx="3947" cy="332"/>
          </a:xfrm>
        </p:grpSpPr>
        <p:graphicFrame>
          <p:nvGraphicFramePr>
            <p:cNvPr id="34850" name="Object 13"/>
            <p:cNvGraphicFramePr>
              <a:graphicFrameLocks noChangeAspect="1"/>
            </p:cNvGraphicFramePr>
            <p:nvPr/>
          </p:nvGraphicFramePr>
          <p:xfrm>
            <a:off x="2144" y="146"/>
            <a:ext cx="511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101" name="公式" r:id="rId5" imgW="285588" imgH="152400" progId="Equation.3">
                    <p:embed/>
                  </p:oleObj>
                </mc:Choice>
                <mc:Fallback>
                  <p:oleObj name="公式" r:id="rId5" imgW="285588" imgH="1524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4" y="146"/>
                          <a:ext cx="511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51" name="Text Box 17"/>
            <p:cNvSpPr txBox="1">
              <a:spLocks noChangeArrowheads="1"/>
            </p:cNvSpPr>
            <p:nvPr/>
          </p:nvSpPr>
          <p:spPr bwMode="auto">
            <a:xfrm>
              <a:off x="1201" y="128"/>
              <a:ext cx="394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周期序列    </a:t>
              </a:r>
              <a:r>
                <a:rPr lang="zh-CN" altLang="en-US" sz="28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的</a:t>
              </a:r>
              <a:r>
                <a:rPr lang="en-US" altLang="zh-CN" sz="2800" i="1" dirty="0" smtClean="0">
                  <a:latin typeface="+mn-lt"/>
                  <a:ea typeface="楷体" panose="02010609060101010101" pitchFamily="49" charset="-122"/>
                </a:rPr>
                <a:t>n </a:t>
              </a: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= 0 ~ 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N</a:t>
              </a: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-1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的周期</a:t>
              </a:r>
            </a:p>
          </p:txBody>
        </p:sp>
      </p:grpSp>
      <p:grpSp>
        <p:nvGrpSpPr>
          <p:cNvPr id="90142" name="Group 30"/>
          <p:cNvGrpSpPr>
            <a:grpSpLocks/>
          </p:cNvGrpSpPr>
          <p:nvPr/>
        </p:nvGrpSpPr>
        <p:grpSpPr bwMode="auto">
          <a:xfrm>
            <a:off x="307975" y="1758950"/>
            <a:ext cx="3254375" cy="554038"/>
            <a:chOff x="1873" y="1162"/>
            <a:chExt cx="2050" cy="349"/>
          </a:xfrm>
        </p:grpSpPr>
        <p:sp>
          <p:nvSpPr>
            <p:cNvPr id="34847" name="Text Box 3"/>
            <p:cNvSpPr txBox="1">
              <a:spLocks noChangeArrowheads="1"/>
            </p:cNvSpPr>
            <p:nvPr/>
          </p:nvSpPr>
          <p:spPr bwMode="auto">
            <a:xfrm>
              <a:off x="2336" y="1162"/>
              <a:ext cx="158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与     </a:t>
              </a:r>
              <a:r>
                <a:rPr lang="zh-CN" altLang="en-US" sz="28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关系</a:t>
              </a:r>
              <a:endPara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34848" name="Object 20"/>
            <p:cNvGraphicFramePr>
              <a:graphicFrameLocks noChangeAspect="1"/>
            </p:cNvGraphicFramePr>
            <p:nvPr/>
          </p:nvGraphicFramePr>
          <p:xfrm>
            <a:off x="1873" y="1171"/>
            <a:ext cx="553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102" name="公式" r:id="rId7" imgW="285588" imgH="152400" progId="Equation.3">
                    <p:embed/>
                  </p:oleObj>
                </mc:Choice>
                <mc:Fallback>
                  <p:oleObj name="公式" r:id="rId7" imgW="285588" imgH="15240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3" y="1171"/>
                          <a:ext cx="553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49" name="Object 24"/>
            <p:cNvGraphicFramePr>
              <a:graphicFrameLocks noChangeAspect="1"/>
            </p:cNvGraphicFramePr>
            <p:nvPr/>
          </p:nvGraphicFramePr>
          <p:xfrm>
            <a:off x="2608" y="1171"/>
            <a:ext cx="531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103" name="公式" r:id="rId9" imgW="266799" imgH="152400" progId="Equation.3">
                    <p:embed/>
                  </p:oleObj>
                </mc:Choice>
                <mc:Fallback>
                  <p:oleObj name="公式" r:id="rId9" imgW="266799" imgH="1524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" y="1171"/>
                          <a:ext cx="531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0140" name="Object 28"/>
          <p:cNvGraphicFramePr>
            <a:graphicFrameLocks noChangeAspect="1"/>
          </p:cNvGraphicFramePr>
          <p:nvPr/>
        </p:nvGraphicFramePr>
        <p:xfrm>
          <a:off x="611188" y="4221163"/>
          <a:ext cx="2465387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104" name="公式" r:id="rId11" imgW="876491" imgH="181004" progId="Equation.3">
                  <p:embed/>
                </p:oleObj>
              </mc:Choice>
              <mc:Fallback>
                <p:oleObj name="公式" r:id="rId11" imgW="876491" imgH="181004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221163"/>
                        <a:ext cx="2465387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41" name="Object 29"/>
          <p:cNvGraphicFramePr>
            <a:graphicFrameLocks noChangeAspect="1"/>
          </p:cNvGraphicFramePr>
          <p:nvPr/>
        </p:nvGraphicFramePr>
        <p:xfrm>
          <a:off x="612775" y="4941888"/>
          <a:ext cx="296703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105" name="公式" r:id="rId13" imgW="1066726" imgH="181004" progId="Equation.3">
                  <p:embed/>
                </p:oleObj>
              </mc:Choice>
              <mc:Fallback>
                <p:oleObj name="公式" r:id="rId13" imgW="1066726" imgH="181004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4941888"/>
                        <a:ext cx="2967038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0146" name="Group 34"/>
          <p:cNvGrpSpPr>
            <a:grpSpLocks/>
          </p:cNvGrpSpPr>
          <p:nvPr/>
        </p:nvGrpSpPr>
        <p:grpSpPr bwMode="auto">
          <a:xfrm>
            <a:off x="323850" y="2492375"/>
            <a:ext cx="4162425" cy="555625"/>
            <a:chOff x="376" y="1606"/>
            <a:chExt cx="2622" cy="350"/>
          </a:xfrm>
        </p:grpSpPr>
        <p:graphicFrame>
          <p:nvGraphicFramePr>
            <p:cNvPr id="34844" name="Object 31"/>
            <p:cNvGraphicFramePr>
              <a:graphicFrameLocks noChangeAspect="1"/>
            </p:cNvGraphicFramePr>
            <p:nvPr/>
          </p:nvGraphicFramePr>
          <p:xfrm>
            <a:off x="376" y="1606"/>
            <a:ext cx="553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106" name="公式" r:id="rId15" imgW="285588" imgH="152400" progId="Equation.3">
                    <p:embed/>
                  </p:oleObj>
                </mc:Choice>
                <mc:Fallback>
                  <p:oleObj name="公式" r:id="rId15" imgW="285588" imgH="15240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" y="1606"/>
                          <a:ext cx="553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45" name="Object 32"/>
            <p:cNvGraphicFramePr>
              <a:graphicFrameLocks noChangeAspect="1"/>
            </p:cNvGraphicFramePr>
            <p:nvPr/>
          </p:nvGraphicFramePr>
          <p:xfrm>
            <a:off x="1066" y="1616"/>
            <a:ext cx="531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107" name="公式" r:id="rId17" imgW="266799" imgH="152400" progId="Equation.3">
                    <p:embed/>
                  </p:oleObj>
                </mc:Choice>
                <mc:Fallback>
                  <p:oleObj name="公式" r:id="rId17" imgW="266799" imgH="1524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" y="1616"/>
                          <a:ext cx="531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46" name="Text Box 33"/>
            <p:cNvSpPr txBox="1">
              <a:spLocks noChangeArrowheads="1"/>
            </p:cNvSpPr>
            <p:nvPr/>
          </p:nvSpPr>
          <p:spPr bwMode="auto">
            <a:xfrm>
              <a:off x="821" y="1616"/>
              <a:ext cx="217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是    </a:t>
              </a:r>
              <a:r>
                <a:rPr lang="zh-CN" altLang="en-US" sz="28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的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周期延拓</a:t>
              </a:r>
            </a:p>
          </p:txBody>
        </p:sp>
      </p:grpSp>
      <p:grpSp>
        <p:nvGrpSpPr>
          <p:cNvPr id="90151" name="Group 39"/>
          <p:cNvGrpSpPr>
            <a:grpSpLocks/>
          </p:cNvGrpSpPr>
          <p:nvPr/>
        </p:nvGrpSpPr>
        <p:grpSpPr bwMode="auto">
          <a:xfrm>
            <a:off x="381000" y="3270250"/>
            <a:ext cx="4125913" cy="568325"/>
            <a:chOff x="462" y="2106"/>
            <a:chExt cx="2599" cy="358"/>
          </a:xfrm>
        </p:grpSpPr>
        <p:graphicFrame>
          <p:nvGraphicFramePr>
            <p:cNvPr id="34841" name="Object 36"/>
            <p:cNvGraphicFramePr>
              <a:graphicFrameLocks noChangeAspect="1"/>
            </p:cNvGraphicFramePr>
            <p:nvPr/>
          </p:nvGraphicFramePr>
          <p:xfrm>
            <a:off x="1111" y="2124"/>
            <a:ext cx="553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108" name="公式" r:id="rId19" imgW="285588" imgH="152400" progId="Equation.3">
                    <p:embed/>
                  </p:oleObj>
                </mc:Choice>
                <mc:Fallback>
                  <p:oleObj name="公式" r:id="rId19" imgW="285588" imgH="15240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2124"/>
                          <a:ext cx="553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42" name="Object 37"/>
            <p:cNvGraphicFramePr>
              <a:graphicFrameLocks noChangeAspect="1"/>
            </p:cNvGraphicFramePr>
            <p:nvPr/>
          </p:nvGraphicFramePr>
          <p:xfrm>
            <a:off x="462" y="2106"/>
            <a:ext cx="531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109" name="公式" r:id="rId21" imgW="266799" imgH="152400" progId="Equation.3">
                    <p:embed/>
                  </p:oleObj>
                </mc:Choice>
                <mc:Fallback>
                  <p:oleObj name="公式" r:id="rId21" imgW="266799" imgH="15240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" y="2106"/>
                          <a:ext cx="531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43" name="Text Box 38"/>
            <p:cNvSpPr txBox="1">
              <a:spLocks noChangeArrowheads="1"/>
            </p:cNvSpPr>
            <p:nvPr/>
          </p:nvSpPr>
          <p:spPr bwMode="auto">
            <a:xfrm>
              <a:off x="884" y="2115"/>
              <a:ext cx="217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是    </a:t>
              </a:r>
              <a:r>
                <a:rPr lang="zh-CN" altLang="en-US" sz="28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的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主值区间</a:t>
              </a:r>
            </a:p>
          </p:txBody>
        </p:sp>
      </p:grpSp>
      <p:grpSp>
        <p:nvGrpSpPr>
          <p:cNvPr id="90160" name="Group 48"/>
          <p:cNvGrpSpPr>
            <a:grpSpLocks/>
          </p:cNvGrpSpPr>
          <p:nvPr/>
        </p:nvGrpSpPr>
        <p:grpSpPr bwMode="auto">
          <a:xfrm>
            <a:off x="4397375" y="2478088"/>
            <a:ext cx="4292600" cy="671512"/>
            <a:chOff x="2598" y="1543"/>
            <a:chExt cx="2704" cy="423"/>
          </a:xfrm>
        </p:grpSpPr>
        <p:graphicFrame>
          <p:nvGraphicFramePr>
            <p:cNvPr id="34838" name="Object 41"/>
            <p:cNvGraphicFramePr>
              <a:graphicFrameLocks noChangeAspect="1"/>
            </p:cNvGraphicFramePr>
            <p:nvPr/>
          </p:nvGraphicFramePr>
          <p:xfrm>
            <a:off x="2598" y="1543"/>
            <a:ext cx="616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110" name="公式" r:id="rId23" imgW="323635" imgH="190383" progId="Equation.3">
                    <p:embed/>
                  </p:oleObj>
                </mc:Choice>
                <mc:Fallback>
                  <p:oleObj name="公式" r:id="rId23" imgW="323635" imgH="190383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8" y="1543"/>
                          <a:ext cx="616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39" name="Object 42"/>
            <p:cNvGraphicFramePr>
              <a:graphicFrameLocks noChangeAspect="1"/>
            </p:cNvGraphicFramePr>
            <p:nvPr/>
          </p:nvGraphicFramePr>
          <p:xfrm>
            <a:off x="3392" y="1626"/>
            <a:ext cx="616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111" name="公式" r:id="rId25" imgW="323635" imgH="152400" progId="Equation.3">
                    <p:embed/>
                  </p:oleObj>
                </mc:Choice>
                <mc:Fallback>
                  <p:oleObj name="公式" r:id="rId25" imgW="323635" imgH="15240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2" y="1626"/>
                          <a:ext cx="616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40" name="Text Box 43"/>
            <p:cNvSpPr txBox="1">
              <a:spLocks noChangeArrowheads="1"/>
            </p:cNvSpPr>
            <p:nvPr/>
          </p:nvSpPr>
          <p:spPr bwMode="auto">
            <a:xfrm>
              <a:off x="3125" y="1606"/>
              <a:ext cx="217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是     </a:t>
              </a:r>
              <a:r>
                <a:rPr lang="zh-CN" altLang="en-US" sz="28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的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周期延拓</a:t>
              </a:r>
            </a:p>
          </p:txBody>
        </p:sp>
      </p:grpSp>
      <p:grpSp>
        <p:nvGrpSpPr>
          <p:cNvPr id="90161" name="Group 49"/>
          <p:cNvGrpSpPr>
            <a:grpSpLocks/>
          </p:cNvGrpSpPr>
          <p:nvPr/>
        </p:nvGrpSpPr>
        <p:grpSpPr bwMode="auto">
          <a:xfrm>
            <a:off x="4427538" y="3284538"/>
            <a:ext cx="4519612" cy="639762"/>
            <a:chOff x="2618" y="1979"/>
            <a:chExt cx="2847" cy="403"/>
          </a:xfrm>
        </p:grpSpPr>
        <p:graphicFrame>
          <p:nvGraphicFramePr>
            <p:cNvPr id="34835" name="Object 45"/>
            <p:cNvGraphicFramePr>
              <a:graphicFrameLocks noChangeAspect="1"/>
            </p:cNvGraphicFramePr>
            <p:nvPr/>
          </p:nvGraphicFramePr>
          <p:xfrm>
            <a:off x="3379" y="1979"/>
            <a:ext cx="617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112" name="公式" r:id="rId27" imgW="323635" imgH="190383" progId="Equation.3">
                    <p:embed/>
                  </p:oleObj>
                </mc:Choice>
                <mc:Fallback>
                  <p:oleObj name="公式" r:id="rId27" imgW="323635" imgH="190383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9" y="1979"/>
                          <a:ext cx="617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36" name="Object 46"/>
            <p:cNvGraphicFramePr>
              <a:graphicFrameLocks noChangeAspect="1"/>
            </p:cNvGraphicFramePr>
            <p:nvPr/>
          </p:nvGraphicFramePr>
          <p:xfrm>
            <a:off x="2618" y="2015"/>
            <a:ext cx="616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113" name="公式" r:id="rId29" imgW="323635" imgH="152400" progId="Equation.3">
                    <p:embed/>
                  </p:oleObj>
                </mc:Choice>
                <mc:Fallback>
                  <p:oleObj name="公式" r:id="rId29" imgW="323635" imgH="152400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8" y="2015"/>
                          <a:ext cx="616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37" name="Text Box 47"/>
            <p:cNvSpPr txBox="1">
              <a:spLocks noChangeArrowheads="1"/>
            </p:cNvSpPr>
            <p:nvPr/>
          </p:nvSpPr>
          <p:spPr bwMode="auto">
            <a:xfrm>
              <a:off x="3117" y="2024"/>
              <a:ext cx="234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是     </a:t>
              </a:r>
              <a:r>
                <a:rPr lang="zh-CN" altLang="en-US" sz="28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的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主值区间</a:t>
              </a:r>
            </a:p>
          </p:txBody>
        </p:sp>
      </p:grpSp>
      <p:graphicFrame>
        <p:nvGraphicFramePr>
          <p:cNvPr id="90162" name="Object 50"/>
          <p:cNvGraphicFramePr>
            <a:graphicFrameLocks noChangeAspect="1"/>
          </p:cNvGraphicFramePr>
          <p:nvPr/>
        </p:nvGraphicFramePr>
        <p:xfrm>
          <a:off x="4643438" y="4292600"/>
          <a:ext cx="270192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114" name="公式" r:id="rId31" imgW="971374" imgH="209609" progId="Equation.3">
                  <p:embed/>
                </p:oleObj>
              </mc:Choice>
              <mc:Fallback>
                <p:oleObj name="公式" r:id="rId31" imgW="971374" imgH="209609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4292600"/>
                        <a:ext cx="2701925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63" name="Object 51"/>
          <p:cNvGraphicFramePr>
            <a:graphicFrameLocks noChangeAspect="1"/>
          </p:cNvGraphicFramePr>
          <p:nvPr/>
        </p:nvGraphicFramePr>
        <p:xfrm>
          <a:off x="4648200" y="4954588"/>
          <a:ext cx="3236913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115" name="公式" r:id="rId33" imgW="1171473" imgH="209609" progId="Equation.3">
                  <p:embed/>
                </p:oleObj>
              </mc:Choice>
              <mc:Fallback>
                <p:oleObj name="公式" r:id="rId33" imgW="1171473" imgH="209609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954588"/>
                        <a:ext cx="3236913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66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689193"/>
              </p:ext>
            </p:extLst>
          </p:nvPr>
        </p:nvGraphicFramePr>
        <p:xfrm>
          <a:off x="4356100" y="1749425"/>
          <a:ext cx="9779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116" name="公式" r:id="rId35" imgW="323635" imgH="190383" progId="Equation.3">
                  <p:embed/>
                </p:oleObj>
              </mc:Choice>
              <mc:Fallback>
                <p:oleObj name="公式" r:id="rId35" imgW="323635" imgH="190383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749425"/>
                        <a:ext cx="977900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67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454640"/>
              </p:ext>
            </p:extLst>
          </p:nvPr>
        </p:nvGraphicFramePr>
        <p:xfrm>
          <a:off x="5616575" y="1881188"/>
          <a:ext cx="9779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117" name="公式" r:id="rId37" imgW="323635" imgH="152400" progId="Equation.3">
                  <p:embed/>
                </p:oleObj>
              </mc:Choice>
              <mc:Fallback>
                <p:oleObj name="公式" r:id="rId37" imgW="323635" imgH="152400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6575" y="1881188"/>
                        <a:ext cx="9779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68" name="Text Box 56"/>
          <p:cNvSpPr txBox="1">
            <a:spLocks noChangeArrowheads="1"/>
          </p:cNvSpPr>
          <p:nvPr/>
        </p:nvSpPr>
        <p:spPr bwMode="auto">
          <a:xfrm>
            <a:off x="5221288" y="1863725"/>
            <a:ext cx="28067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与    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关系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0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0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0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0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0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0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0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0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90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90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90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0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90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4" grpId="0"/>
      <p:bldP spid="90116" grpId="0"/>
      <p:bldP spid="90120" grpId="0"/>
      <p:bldP spid="9016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/>
          <p:cNvSpPr txBox="1">
            <a:spLocks noChangeArrowheads="1"/>
          </p:cNvSpPr>
          <p:nvPr/>
        </p:nvSpPr>
        <p:spPr bwMode="auto">
          <a:xfrm>
            <a:off x="168275" y="282575"/>
            <a:ext cx="45481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二、</a:t>
            </a:r>
            <a:r>
              <a:rPr lang="en-US" altLang="zh-CN" sz="2800" dirty="0">
                <a:ea typeface="楷体_GB2312" pitchFamily="49" charset="-122"/>
              </a:rPr>
              <a:t>DFS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只有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个独立的值</a:t>
            </a:r>
          </a:p>
        </p:txBody>
      </p:sp>
      <p:sp>
        <p:nvSpPr>
          <p:cNvPr id="91143" name="Text Box 7"/>
          <p:cNvSpPr txBox="1">
            <a:spLocks noChangeArrowheads="1"/>
          </p:cNvSpPr>
          <p:nvPr/>
        </p:nvSpPr>
        <p:spPr bwMode="auto">
          <a:xfrm>
            <a:off x="107950" y="2381250"/>
            <a:ext cx="8839200" cy="156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5000"/>
              </a:lnSpc>
              <a:spcBef>
                <a:spcPct val="25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DFS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的求和都限定在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 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= 0 ~ 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-1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k 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= 0 ~ 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-1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的主值区间上进行，因此该公式完全适用于有限长序列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x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X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k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，从而可得有限长序列的离散傅里叶变换的定义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:  </a:t>
            </a:r>
          </a:p>
        </p:txBody>
      </p:sp>
      <p:graphicFrame>
        <p:nvGraphicFramePr>
          <p:cNvPr id="91146" name="Object 10"/>
          <p:cNvGraphicFramePr>
            <a:graphicFrameLocks noChangeAspect="1"/>
          </p:cNvGraphicFramePr>
          <p:nvPr/>
        </p:nvGraphicFramePr>
        <p:xfrm>
          <a:off x="1374775" y="4184650"/>
          <a:ext cx="698500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1" name="公式" r:id="rId3" imgW="142794" imgH="409370" progId="Equation.3">
                  <p:embed/>
                </p:oleObj>
              </mc:Choice>
              <mc:Fallback>
                <p:oleObj name="公式" r:id="rId3" imgW="142794" imgH="40937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4775" y="4184650"/>
                        <a:ext cx="698500" cy="167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7" name="Object 11"/>
          <p:cNvGraphicFramePr>
            <a:graphicFrameLocks noChangeAspect="1"/>
          </p:cNvGraphicFramePr>
          <p:nvPr/>
        </p:nvGraphicFramePr>
        <p:xfrm>
          <a:off x="1724025" y="5100638"/>
          <a:ext cx="3705225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2" name="公式" r:id="rId5" imgW="1400225" imgH="381234" progId="Equation.3">
                  <p:embed/>
                </p:oleObj>
              </mc:Choice>
              <mc:Fallback>
                <p:oleObj name="公式" r:id="rId5" imgW="1400225" imgH="38123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025" y="5100638"/>
                        <a:ext cx="3705225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8" name="Object 12"/>
          <p:cNvGraphicFramePr>
            <a:graphicFrameLocks noChangeAspect="1"/>
          </p:cNvGraphicFramePr>
          <p:nvPr/>
        </p:nvGraphicFramePr>
        <p:xfrm>
          <a:off x="1795463" y="3876675"/>
          <a:ext cx="3119437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3" name="公式" r:id="rId7" imgW="1171473" imgH="381234" progId="Equation.3">
                  <p:embed/>
                </p:oleObj>
              </mc:Choice>
              <mc:Fallback>
                <p:oleObj name="公式" r:id="rId7" imgW="1171473" imgH="381234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463" y="3876675"/>
                        <a:ext cx="3119437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9" name="Object 13"/>
          <p:cNvGraphicFramePr>
            <a:graphicFrameLocks noChangeAspect="1"/>
          </p:cNvGraphicFramePr>
          <p:nvPr/>
        </p:nvGraphicFramePr>
        <p:xfrm>
          <a:off x="5651500" y="5384800"/>
          <a:ext cx="2081213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4" name="公式" r:id="rId9" imgW="761880" imgH="133174" progId="Equation.3">
                  <p:embed/>
                </p:oleObj>
              </mc:Choice>
              <mc:Fallback>
                <p:oleObj name="公式" r:id="rId9" imgW="761880" imgH="13317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5384800"/>
                        <a:ext cx="2081213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50" name="Object 14"/>
          <p:cNvGraphicFramePr>
            <a:graphicFrameLocks noChangeAspect="1"/>
          </p:cNvGraphicFramePr>
          <p:nvPr/>
        </p:nvGraphicFramePr>
        <p:xfrm>
          <a:off x="5651500" y="4149725"/>
          <a:ext cx="207962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5" name="公式" r:id="rId11" imgW="761880" imgH="133174" progId="Equation.3">
                  <p:embed/>
                </p:oleObj>
              </mc:Choice>
              <mc:Fallback>
                <p:oleObj name="公式" r:id="rId11" imgW="761880" imgH="133174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4149725"/>
                        <a:ext cx="2079625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51" name="Object 15"/>
          <p:cNvGraphicFramePr>
            <a:graphicFrameLocks noChangeAspect="1"/>
          </p:cNvGraphicFramePr>
          <p:nvPr/>
        </p:nvGraphicFramePr>
        <p:xfrm>
          <a:off x="4664075" y="352425"/>
          <a:ext cx="698500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6" name="公式" r:id="rId13" imgW="142794" imgH="409370" progId="Equation.3">
                  <p:embed/>
                </p:oleObj>
              </mc:Choice>
              <mc:Fallback>
                <p:oleObj name="公式" r:id="rId13" imgW="142794" imgH="40937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4075" y="352425"/>
                        <a:ext cx="698500" cy="167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52" name="Object 16"/>
          <p:cNvGraphicFramePr>
            <a:graphicFrameLocks noChangeAspect="1"/>
          </p:cNvGraphicFramePr>
          <p:nvPr/>
        </p:nvGraphicFramePr>
        <p:xfrm>
          <a:off x="5040313" y="1296988"/>
          <a:ext cx="3736975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7" name="公式" r:id="rId15" imgW="1409620" imgH="381234" progId="Equation.3">
                  <p:embed/>
                </p:oleObj>
              </mc:Choice>
              <mc:Fallback>
                <p:oleObj name="公式" r:id="rId15" imgW="1409620" imgH="38123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0313" y="1296988"/>
                        <a:ext cx="3736975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53" name="Object 17"/>
          <p:cNvGraphicFramePr>
            <a:graphicFrameLocks noChangeAspect="1"/>
          </p:cNvGraphicFramePr>
          <p:nvPr/>
        </p:nvGraphicFramePr>
        <p:xfrm>
          <a:off x="5111750" y="73025"/>
          <a:ext cx="315118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8" name="公式" r:id="rId17" imgW="1180868" imgH="381234" progId="Equation.3">
                  <p:embed/>
                </p:oleObj>
              </mc:Choice>
              <mc:Fallback>
                <p:oleObj name="公式" r:id="rId17" imgW="1180868" imgH="381234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0" y="73025"/>
                        <a:ext cx="3151188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54" name="Text Box 18"/>
          <p:cNvSpPr txBox="1">
            <a:spLocks noChangeArrowheads="1"/>
          </p:cNvSpPr>
          <p:nvPr/>
        </p:nvSpPr>
        <p:spPr bwMode="auto">
          <a:xfrm>
            <a:off x="395288" y="4695825"/>
            <a:ext cx="1225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DFT</a:t>
            </a:r>
          </a:p>
        </p:txBody>
      </p:sp>
      <p:graphicFrame>
        <p:nvGraphicFramePr>
          <p:cNvPr id="91155" name="Object 19"/>
          <p:cNvGraphicFramePr>
            <a:graphicFrameLocks noChangeAspect="1"/>
          </p:cNvGraphicFramePr>
          <p:nvPr/>
        </p:nvGraphicFramePr>
        <p:xfrm>
          <a:off x="6156325" y="5822950"/>
          <a:ext cx="107315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9" name="公式" r:id="rId19" imgW="371546" imgH="181004" progId="Equation.3">
                  <p:embed/>
                </p:oleObj>
              </mc:Choice>
              <mc:Fallback>
                <p:oleObj name="公式" r:id="rId19" imgW="371546" imgH="181004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5822950"/>
                        <a:ext cx="1073150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56" name="Object 20"/>
          <p:cNvGraphicFramePr>
            <a:graphicFrameLocks noChangeAspect="1"/>
          </p:cNvGraphicFramePr>
          <p:nvPr/>
        </p:nvGraphicFramePr>
        <p:xfrm>
          <a:off x="6227763" y="4587875"/>
          <a:ext cx="1071562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0" name="公式" r:id="rId21" imgW="371546" imgH="181004" progId="Equation.3">
                  <p:embed/>
                </p:oleObj>
              </mc:Choice>
              <mc:Fallback>
                <p:oleObj name="公式" r:id="rId21" imgW="371546" imgH="18100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4587875"/>
                        <a:ext cx="1071562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9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9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9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8" grpId="0"/>
      <p:bldP spid="91143" grpId="0"/>
      <p:bldP spid="9115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228600" y="719138"/>
            <a:ext cx="8610600" cy="163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在使用离散傅里叶变换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DFT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时，必须注意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所处理的有限长序列都是作为周期序列的一个周期来表示的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。也就是说：离散傅里叶变换隐含着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周期性</a:t>
            </a:r>
            <a:r>
              <a:rPr lang="en-US" altLang="zh-CN" sz="2800" dirty="0" smtClean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!!!</a:t>
            </a:r>
            <a:endParaRPr lang="en-US" altLang="zh-CN" sz="28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193675" y="144463"/>
            <a:ext cx="38735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三、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DFT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隐含周期性</a:t>
            </a:r>
          </a:p>
        </p:txBody>
      </p:sp>
      <p:grpSp>
        <p:nvGrpSpPr>
          <p:cNvPr id="92196" name="Group 36"/>
          <p:cNvGrpSpPr>
            <a:grpSpLocks/>
          </p:cNvGrpSpPr>
          <p:nvPr/>
        </p:nvGrpSpPr>
        <p:grpSpPr bwMode="auto">
          <a:xfrm>
            <a:off x="179388" y="2716213"/>
            <a:ext cx="3943350" cy="1504950"/>
            <a:chOff x="169" y="2976"/>
            <a:chExt cx="2484" cy="948"/>
          </a:xfrm>
        </p:grpSpPr>
        <p:sp>
          <p:nvSpPr>
            <p:cNvPr id="36934" name="Text Box 37"/>
            <p:cNvSpPr txBox="1">
              <a:spLocks noChangeArrowheads="1"/>
            </p:cNvSpPr>
            <p:nvPr/>
          </p:nvSpPr>
          <p:spPr bwMode="auto">
            <a:xfrm>
              <a:off x="2410" y="3636"/>
              <a:ext cx="24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n</a:t>
              </a:r>
              <a:endParaRPr lang="en-US" altLang="zh-CN" sz="2400" b="0" i="1" baseline="-25000"/>
            </a:p>
          </p:txBody>
        </p:sp>
        <p:sp>
          <p:nvSpPr>
            <p:cNvPr id="36935" name="Line 38"/>
            <p:cNvSpPr>
              <a:spLocks noChangeShapeType="1"/>
            </p:cNvSpPr>
            <p:nvPr/>
          </p:nvSpPr>
          <p:spPr bwMode="auto">
            <a:xfrm>
              <a:off x="169" y="3809"/>
              <a:ext cx="22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36" name="Line 39"/>
            <p:cNvSpPr>
              <a:spLocks noChangeShapeType="1"/>
            </p:cNvSpPr>
            <p:nvPr/>
          </p:nvSpPr>
          <p:spPr bwMode="auto">
            <a:xfrm flipV="1">
              <a:off x="1341" y="2998"/>
              <a:ext cx="0" cy="8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6937" name="Object 40"/>
            <p:cNvGraphicFramePr>
              <a:graphicFrameLocks noChangeAspect="1"/>
            </p:cNvGraphicFramePr>
            <p:nvPr/>
          </p:nvGraphicFramePr>
          <p:xfrm>
            <a:off x="1383" y="2976"/>
            <a:ext cx="512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00" name="公式" r:id="rId3" imgW="285588" imgH="152400" progId="Equation.3">
                    <p:embed/>
                  </p:oleObj>
                </mc:Choice>
                <mc:Fallback>
                  <p:oleObj name="公式" r:id="rId3" imgW="285588" imgH="15240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3" y="2976"/>
                          <a:ext cx="512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6938" name="Group 41"/>
            <p:cNvGrpSpPr>
              <a:grpSpLocks/>
            </p:cNvGrpSpPr>
            <p:nvPr/>
          </p:nvGrpSpPr>
          <p:grpSpPr bwMode="auto">
            <a:xfrm>
              <a:off x="968" y="3311"/>
              <a:ext cx="626" cy="509"/>
              <a:chOff x="741" y="1017"/>
              <a:chExt cx="626" cy="509"/>
            </a:xfrm>
          </p:grpSpPr>
          <p:sp>
            <p:nvSpPr>
              <p:cNvPr id="36959" name="Line 42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60" name="Line 43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61" name="Line 44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62" name="Line 45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63" name="Line 46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64" name="Line 47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65" name="Line 48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66" name="Line 49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67" name="Line 50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939" name="Group 51"/>
            <p:cNvGrpSpPr>
              <a:grpSpLocks/>
            </p:cNvGrpSpPr>
            <p:nvPr/>
          </p:nvGrpSpPr>
          <p:grpSpPr bwMode="auto">
            <a:xfrm>
              <a:off x="1675" y="3309"/>
              <a:ext cx="626" cy="509"/>
              <a:chOff x="741" y="1017"/>
              <a:chExt cx="626" cy="509"/>
            </a:xfrm>
          </p:grpSpPr>
          <p:sp>
            <p:nvSpPr>
              <p:cNvPr id="36950" name="Line 52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51" name="Line 53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52" name="Line 54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53" name="Line 55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54" name="Line 56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55" name="Line 57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56" name="Line 58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57" name="Line 59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58" name="Line 60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940" name="Group 61"/>
            <p:cNvGrpSpPr>
              <a:grpSpLocks/>
            </p:cNvGrpSpPr>
            <p:nvPr/>
          </p:nvGrpSpPr>
          <p:grpSpPr bwMode="auto">
            <a:xfrm>
              <a:off x="260" y="3301"/>
              <a:ext cx="626" cy="509"/>
              <a:chOff x="741" y="1017"/>
              <a:chExt cx="626" cy="509"/>
            </a:xfrm>
          </p:grpSpPr>
          <p:sp>
            <p:nvSpPr>
              <p:cNvPr id="36941" name="Line 62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42" name="Line 63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43" name="Line 64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44" name="Line 65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45" name="Line 66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46" name="Line 67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47" name="Line 68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48" name="Line 69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49" name="Line 70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2231" name="Group 71"/>
          <p:cNvGrpSpPr>
            <a:grpSpLocks/>
          </p:cNvGrpSpPr>
          <p:nvPr/>
        </p:nvGrpSpPr>
        <p:grpSpPr bwMode="auto">
          <a:xfrm>
            <a:off x="5003800" y="2711450"/>
            <a:ext cx="3956050" cy="1465263"/>
            <a:chOff x="2889" y="3018"/>
            <a:chExt cx="2492" cy="923"/>
          </a:xfrm>
        </p:grpSpPr>
        <p:graphicFrame>
          <p:nvGraphicFramePr>
            <p:cNvPr id="36900" name="Object 72"/>
            <p:cNvGraphicFramePr>
              <a:graphicFrameLocks noChangeAspect="1"/>
            </p:cNvGraphicFramePr>
            <p:nvPr/>
          </p:nvGraphicFramePr>
          <p:xfrm>
            <a:off x="4044" y="3018"/>
            <a:ext cx="516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01" name="公式" r:id="rId5" imgW="362152" imgH="256970" progId="Equation.3">
                    <p:embed/>
                  </p:oleObj>
                </mc:Choice>
                <mc:Fallback>
                  <p:oleObj name="公式" r:id="rId5" imgW="362152" imgH="256970" progId="Equation.3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4" y="3018"/>
                          <a:ext cx="516" cy="3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901" name="Line 73"/>
            <p:cNvSpPr>
              <a:spLocks noChangeShapeType="1"/>
            </p:cNvSpPr>
            <p:nvPr/>
          </p:nvSpPr>
          <p:spPr bwMode="auto">
            <a:xfrm flipV="1">
              <a:off x="2889" y="3854"/>
              <a:ext cx="23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2" name="Line 74"/>
            <p:cNvSpPr>
              <a:spLocks noChangeShapeType="1"/>
            </p:cNvSpPr>
            <p:nvPr/>
          </p:nvSpPr>
          <p:spPr bwMode="auto">
            <a:xfrm flipV="1">
              <a:off x="4019" y="3090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6903" name="Object 75"/>
            <p:cNvGraphicFramePr>
              <a:graphicFrameLocks noChangeAspect="1"/>
            </p:cNvGraphicFramePr>
            <p:nvPr/>
          </p:nvGraphicFramePr>
          <p:xfrm>
            <a:off x="5221" y="3718"/>
            <a:ext cx="16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02" name="公式" r:id="rId7" imgW="76094" imgH="133174" progId="Equation.3">
                    <p:embed/>
                  </p:oleObj>
                </mc:Choice>
                <mc:Fallback>
                  <p:oleObj name="公式" r:id="rId7" imgW="76094" imgH="133174" progId="Equation.3">
                    <p:embed/>
                    <p:pic>
                      <p:nvPicPr>
                        <p:cNvPr id="0" name="Object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1" y="3718"/>
                          <a:ext cx="16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6904" name="Group 76"/>
            <p:cNvGrpSpPr>
              <a:grpSpLocks/>
            </p:cNvGrpSpPr>
            <p:nvPr/>
          </p:nvGrpSpPr>
          <p:grpSpPr bwMode="auto">
            <a:xfrm>
              <a:off x="3715" y="3419"/>
              <a:ext cx="599" cy="435"/>
              <a:chOff x="2173" y="3249"/>
              <a:chExt cx="599" cy="435"/>
            </a:xfrm>
          </p:grpSpPr>
          <p:sp>
            <p:nvSpPr>
              <p:cNvPr id="36925" name="Line 77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26" name="Line 78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27" name="Line 79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28" name="Line 80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29" name="Line 81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30" name="Line 82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31" name="Line 83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32" name="Line 84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33" name="Line 85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905" name="Group 86"/>
            <p:cNvGrpSpPr>
              <a:grpSpLocks/>
            </p:cNvGrpSpPr>
            <p:nvPr/>
          </p:nvGrpSpPr>
          <p:grpSpPr bwMode="auto">
            <a:xfrm>
              <a:off x="4395" y="3419"/>
              <a:ext cx="599" cy="435"/>
              <a:chOff x="2173" y="3249"/>
              <a:chExt cx="599" cy="435"/>
            </a:xfrm>
          </p:grpSpPr>
          <p:sp>
            <p:nvSpPr>
              <p:cNvPr id="36916" name="Line 87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17" name="Line 88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18" name="Line 89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19" name="Line 90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20" name="Line 91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21" name="Line 92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22" name="Line 93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23" name="Line 94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24" name="Line 95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906" name="Group 96"/>
            <p:cNvGrpSpPr>
              <a:grpSpLocks/>
            </p:cNvGrpSpPr>
            <p:nvPr/>
          </p:nvGrpSpPr>
          <p:grpSpPr bwMode="auto">
            <a:xfrm>
              <a:off x="3044" y="3419"/>
              <a:ext cx="599" cy="435"/>
              <a:chOff x="2173" y="3249"/>
              <a:chExt cx="599" cy="435"/>
            </a:xfrm>
          </p:grpSpPr>
          <p:sp>
            <p:nvSpPr>
              <p:cNvPr id="36907" name="Line 97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08" name="Line 98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09" name="Line 99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10" name="Line 100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11" name="Line 101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12" name="Line 102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13" name="Line 103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14" name="Line 104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15" name="Line 105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92266" name="Object 106"/>
          <p:cNvGraphicFramePr>
            <a:graphicFrameLocks noChangeAspect="1"/>
          </p:cNvGraphicFramePr>
          <p:nvPr/>
        </p:nvGraphicFramePr>
        <p:xfrm>
          <a:off x="3651250" y="3030538"/>
          <a:ext cx="14986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03" name="公式" r:id="rId9" imgW="476293" imgH="152400" progId="Equation.3">
                  <p:embed/>
                </p:oleObj>
              </mc:Choice>
              <mc:Fallback>
                <p:oleObj name="公式" r:id="rId9" imgW="476293" imgH="152400" progId="Equation.3">
                  <p:embed/>
                  <p:pic>
                    <p:nvPicPr>
                      <p:cNvPr id="0" name="Object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0" y="3030538"/>
                        <a:ext cx="1498600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267" name="Group 107"/>
          <p:cNvGrpSpPr>
            <a:grpSpLocks/>
          </p:cNvGrpSpPr>
          <p:nvPr/>
        </p:nvGrpSpPr>
        <p:grpSpPr bwMode="auto">
          <a:xfrm>
            <a:off x="1504950" y="4411663"/>
            <a:ext cx="2649538" cy="1508125"/>
            <a:chOff x="893" y="483"/>
            <a:chExt cx="1669" cy="950"/>
          </a:xfrm>
        </p:grpSpPr>
        <p:sp>
          <p:nvSpPr>
            <p:cNvPr id="36887" name="Text Box 108"/>
            <p:cNvSpPr txBox="1">
              <a:spLocks noChangeArrowheads="1"/>
            </p:cNvSpPr>
            <p:nvPr/>
          </p:nvSpPr>
          <p:spPr bwMode="auto">
            <a:xfrm>
              <a:off x="2319" y="1145"/>
              <a:ext cx="24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n</a:t>
              </a:r>
              <a:endParaRPr lang="en-US" altLang="zh-CN" sz="2400" b="0" i="1" baseline="-25000"/>
            </a:p>
          </p:txBody>
        </p:sp>
        <p:sp>
          <p:nvSpPr>
            <p:cNvPr id="36888" name="Line 109"/>
            <p:cNvSpPr>
              <a:spLocks noChangeShapeType="1"/>
            </p:cNvSpPr>
            <p:nvPr/>
          </p:nvSpPr>
          <p:spPr bwMode="auto">
            <a:xfrm flipV="1">
              <a:off x="893" y="1334"/>
              <a:ext cx="145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9" name="Line 110"/>
            <p:cNvSpPr>
              <a:spLocks noChangeShapeType="1"/>
            </p:cNvSpPr>
            <p:nvPr/>
          </p:nvSpPr>
          <p:spPr bwMode="auto">
            <a:xfrm flipV="1">
              <a:off x="1227" y="507"/>
              <a:ext cx="0" cy="8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6890" name="Object 111"/>
            <p:cNvGraphicFramePr>
              <a:graphicFrameLocks noChangeAspect="1"/>
            </p:cNvGraphicFramePr>
            <p:nvPr/>
          </p:nvGraphicFramePr>
          <p:xfrm>
            <a:off x="1278" y="483"/>
            <a:ext cx="493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04" name="公式" r:id="rId11" imgW="266799" imgH="152400" progId="Equation.3">
                    <p:embed/>
                  </p:oleObj>
                </mc:Choice>
                <mc:Fallback>
                  <p:oleObj name="公式" r:id="rId11" imgW="266799" imgH="152400" progId="Equation.3">
                    <p:embed/>
                    <p:pic>
                      <p:nvPicPr>
                        <p:cNvPr id="0" name="Object 1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8" y="483"/>
                          <a:ext cx="493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91" name="Line 112"/>
            <p:cNvSpPr>
              <a:spLocks noChangeShapeType="1"/>
            </p:cNvSpPr>
            <p:nvPr/>
          </p:nvSpPr>
          <p:spPr bwMode="auto">
            <a:xfrm flipV="1">
              <a:off x="1311" y="961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2" name="Line 113"/>
            <p:cNvSpPr>
              <a:spLocks noChangeShapeType="1"/>
            </p:cNvSpPr>
            <p:nvPr/>
          </p:nvSpPr>
          <p:spPr bwMode="auto">
            <a:xfrm flipH="1" flipV="1">
              <a:off x="1392" y="1052"/>
              <a:ext cx="0" cy="272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3" name="Line 114"/>
            <p:cNvSpPr>
              <a:spLocks noChangeShapeType="1"/>
            </p:cNvSpPr>
            <p:nvPr/>
          </p:nvSpPr>
          <p:spPr bwMode="auto">
            <a:xfrm flipH="1" flipV="1">
              <a:off x="1483" y="1224"/>
              <a:ext cx="0" cy="10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4" name="Line 115"/>
            <p:cNvSpPr>
              <a:spLocks noChangeShapeType="1"/>
            </p:cNvSpPr>
            <p:nvPr/>
          </p:nvSpPr>
          <p:spPr bwMode="auto">
            <a:xfrm flipV="1">
              <a:off x="1229" y="908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5" name="Line 116"/>
            <p:cNvSpPr>
              <a:spLocks noChangeShapeType="1"/>
            </p:cNvSpPr>
            <p:nvPr/>
          </p:nvSpPr>
          <p:spPr bwMode="auto">
            <a:xfrm flipV="1">
              <a:off x="1860" y="991"/>
              <a:ext cx="0" cy="335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6" name="Line 117"/>
            <p:cNvSpPr>
              <a:spLocks noChangeShapeType="1"/>
            </p:cNvSpPr>
            <p:nvPr/>
          </p:nvSpPr>
          <p:spPr bwMode="auto">
            <a:xfrm flipV="1">
              <a:off x="1706" y="818"/>
              <a:ext cx="0" cy="499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7" name="Line 118"/>
            <p:cNvSpPr>
              <a:spLocks noChangeShapeType="1"/>
            </p:cNvSpPr>
            <p:nvPr/>
          </p:nvSpPr>
          <p:spPr bwMode="auto">
            <a:xfrm flipV="1">
              <a:off x="1634" y="945"/>
              <a:ext cx="0" cy="381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8" name="Line 119"/>
            <p:cNvSpPr>
              <a:spLocks noChangeShapeType="1"/>
            </p:cNvSpPr>
            <p:nvPr/>
          </p:nvSpPr>
          <p:spPr bwMode="auto">
            <a:xfrm flipV="1">
              <a:off x="1779" y="900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9" name="Line 120"/>
            <p:cNvSpPr>
              <a:spLocks noChangeShapeType="1"/>
            </p:cNvSpPr>
            <p:nvPr/>
          </p:nvSpPr>
          <p:spPr bwMode="auto">
            <a:xfrm flipV="1">
              <a:off x="1561" y="1090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2281" name="Group 121"/>
          <p:cNvGrpSpPr>
            <a:grpSpLocks/>
          </p:cNvGrpSpPr>
          <p:nvPr/>
        </p:nvGrpSpPr>
        <p:grpSpPr bwMode="auto">
          <a:xfrm>
            <a:off x="6083300" y="4365625"/>
            <a:ext cx="2938463" cy="1554163"/>
            <a:chOff x="3742" y="435"/>
            <a:chExt cx="1851" cy="979"/>
          </a:xfrm>
        </p:grpSpPr>
        <p:graphicFrame>
          <p:nvGraphicFramePr>
            <p:cNvPr id="36874" name="Object 122"/>
            <p:cNvGraphicFramePr>
              <a:graphicFrameLocks noChangeAspect="1"/>
            </p:cNvGraphicFramePr>
            <p:nvPr/>
          </p:nvGraphicFramePr>
          <p:xfrm>
            <a:off x="4269" y="435"/>
            <a:ext cx="516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05" name="公式" r:id="rId13" imgW="362152" imgH="209609" progId="Equation.3">
                    <p:embed/>
                  </p:oleObj>
                </mc:Choice>
                <mc:Fallback>
                  <p:oleObj name="公式" r:id="rId13" imgW="362152" imgH="209609" progId="Equation.3">
                    <p:embed/>
                    <p:pic>
                      <p:nvPicPr>
                        <p:cNvPr id="0" name="Object 1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9" y="435"/>
                          <a:ext cx="516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5" name="Line 123"/>
            <p:cNvSpPr>
              <a:spLocks noChangeShapeType="1"/>
            </p:cNvSpPr>
            <p:nvPr/>
          </p:nvSpPr>
          <p:spPr bwMode="auto">
            <a:xfrm>
              <a:off x="3742" y="1317"/>
              <a:ext cx="16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6" name="Line 124"/>
            <p:cNvSpPr>
              <a:spLocks noChangeShapeType="1"/>
            </p:cNvSpPr>
            <p:nvPr/>
          </p:nvSpPr>
          <p:spPr bwMode="auto">
            <a:xfrm flipV="1">
              <a:off x="4194" y="554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6877" name="Object 125"/>
            <p:cNvGraphicFramePr>
              <a:graphicFrameLocks noChangeAspect="1"/>
            </p:cNvGraphicFramePr>
            <p:nvPr/>
          </p:nvGraphicFramePr>
          <p:xfrm>
            <a:off x="5433" y="1191"/>
            <a:ext cx="16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06" name="公式" r:id="rId15" imgW="76094" imgH="133174" progId="Equation.3">
                    <p:embed/>
                  </p:oleObj>
                </mc:Choice>
                <mc:Fallback>
                  <p:oleObj name="公式" r:id="rId15" imgW="76094" imgH="133174" progId="Equation.3">
                    <p:embed/>
                    <p:pic>
                      <p:nvPicPr>
                        <p:cNvPr id="0" name="Object 1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3" y="1191"/>
                          <a:ext cx="16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8" name="Line 126"/>
            <p:cNvSpPr>
              <a:spLocks noChangeShapeType="1"/>
            </p:cNvSpPr>
            <p:nvPr/>
          </p:nvSpPr>
          <p:spPr bwMode="auto">
            <a:xfrm flipV="1">
              <a:off x="4189" y="991"/>
              <a:ext cx="0" cy="31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9" name="Line 127"/>
            <p:cNvSpPr>
              <a:spLocks noChangeShapeType="1"/>
            </p:cNvSpPr>
            <p:nvPr/>
          </p:nvSpPr>
          <p:spPr bwMode="auto">
            <a:xfrm flipV="1">
              <a:off x="4271" y="946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0" name="Line 128"/>
            <p:cNvSpPr>
              <a:spLocks noChangeShapeType="1"/>
            </p:cNvSpPr>
            <p:nvPr/>
          </p:nvSpPr>
          <p:spPr bwMode="auto">
            <a:xfrm flipV="1">
              <a:off x="4343" y="892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1" name="Line 129"/>
            <p:cNvSpPr>
              <a:spLocks noChangeShapeType="1"/>
            </p:cNvSpPr>
            <p:nvPr/>
          </p:nvSpPr>
          <p:spPr bwMode="auto">
            <a:xfrm flipV="1">
              <a:off x="4416" y="892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2" name="Line 130"/>
            <p:cNvSpPr>
              <a:spLocks noChangeShapeType="1"/>
            </p:cNvSpPr>
            <p:nvPr/>
          </p:nvSpPr>
          <p:spPr bwMode="auto">
            <a:xfrm flipV="1">
              <a:off x="4489" y="1082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3" name="Line 131"/>
            <p:cNvSpPr>
              <a:spLocks noChangeShapeType="1"/>
            </p:cNvSpPr>
            <p:nvPr/>
          </p:nvSpPr>
          <p:spPr bwMode="auto">
            <a:xfrm flipV="1">
              <a:off x="4787" y="946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4" name="Line 132"/>
            <p:cNvSpPr>
              <a:spLocks noChangeShapeType="1"/>
            </p:cNvSpPr>
            <p:nvPr/>
          </p:nvSpPr>
          <p:spPr bwMode="auto">
            <a:xfrm flipV="1">
              <a:off x="4715" y="883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5" name="Line 133"/>
            <p:cNvSpPr>
              <a:spLocks noChangeShapeType="1"/>
            </p:cNvSpPr>
            <p:nvPr/>
          </p:nvSpPr>
          <p:spPr bwMode="auto">
            <a:xfrm flipV="1">
              <a:off x="4642" y="883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6" name="Line 134"/>
            <p:cNvSpPr>
              <a:spLocks noChangeShapeType="1"/>
            </p:cNvSpPr>
            <p:nvPr/>
          </p:nvSpPr>
          <p:spPr bwMode="auto">
            <a:xfrm flipV="1">
              <a:off x="4570" y="1082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92295" name="Object 135"/>
          <p:cNvGraphicFramePr>
            <a:graphicFrameLocks noChangeAspect="1"/>
          </p:cNvGraphicFramePr>
          <p:nvPr/>
        </p:nvGraphicFramePr>
        <p:xfrm>
          <a:off x="3851275" y="4695825"/>
          <a:ext cx="14986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07" name="公式" r:id="rId17" imgW="476293" imgH="152400" progId="Equation.3">
                  <p:embed/>
                </p:oleObj>
              </mc:Choice>
              <mc:Fallback>
                <p:oleObj name="公式" r:id="rId17" imgW="476293" imgH="152400" progId="Equation.3">
                  <p:embed/>
                  <p:pic>
                    <p:nvPicPr>
                      <p:cNvPr id="0" name="Object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695825"/>
                        <a:ext cx="14986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2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2" dur="500"/>
                                        <p:tgtEl>
                                          <p:spTgt spid="92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7" dur="500"/>
                                        <p:tgtEl>
                                          <p:spTgt spid="9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2" grpId="0"/>
      <p:bldP spid="9216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884" name="Group 4"/>
          <p:cNvGrpSpPr>
            <a:grpSpLocks/>
          </p:cNvGrpSpPr>
          <p:nvPr/>
        </p:nvGrpSpPr>
        <p:grpSpPr bwMode="auto">
          <a:xfrm>
            <a:off x="1039813" y="246063"/>
            <a:ext cx="2535237" cy="1562100"/>
            <a:chOff x="1066" y="103"/>
            <a:chExt cx="1597" cy="984"/>
          </a:xfrm>
        </p:grpSpPr>
        <p:sp>
          <p:nvSpPr>
            <p:cNvPr id="38029" name="Text Box 5"/>
            <p:cNvSpPr txBox="1">
              <a:spLocks noChangeArrowheads="1"/>
            </p:cNvSpPr>
            <p:nvPr/>
          </p:nvSpPr>
          <p:spPr bwMode="auto">
            <a:xfrm>
              <a:off x="2465" y="799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t</a:t>
              </a:r>
              <a:endParaRPr lang="en-US" altLang="zh-CN" sz="2400" b="0" i="1" baseline="-25000"/>
            </a:p>
          </p:txBody>
        </p:sp>
        <p:sp>
          <p:nvSpPr>
            <p:cNvPr id="38030" name="Line 6"/>
            <p:cNvSpPr>
              <a:spLocks noChangeShapeType="1"/>
            </p:cNvSpPr>
            <p:nvPr/>
          </p:nvSpPr>
          <p:spPr bwMode="auto">
            <a:xfrm flipV="1">
              <a:off x="1066" y="957"/>
              <a:ext cx="14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31" name="Line 7"/>
            <p:cNvSpPr>
              <a:spLocks noChangeShapeType="1"/>
            </p:cNvSpPr>
            <p:nvPr/>
          </p:nvSpPr>
          <p:spPr bwMode="auto">
            <a:xfrm flipV="1">
              <a:off x="1436" y="224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8032" name="Object 8"/>
            <p:cNvGraphicFramePr>
              <a:graphicFrameLocks noChangeAspect="1"/>
            </p:cNvGraphicFramePr>
            <p:nvPr/>
          </p:nvGraphicFramePr>
          <p:xfrm>
            <a:off x="1477" y="103"/>
            <a:ext cx="467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058" name="公式" r:id="rId3" imgW="228752" imgH="152400" progId="Equation.3">
                    <p:embed/>
                  </p:oleObj>
                </mc:Choice>
                <mc:Fallback>
                  <p:oleObj name="公式" r:id="rId3" imgW="228752" imgH="1524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7" y="103"/>
                          <a:ext cx="467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033" name="Freeform 9"/>
            <p:cNvSpPr>
              <a:spLocks/>
            </p:cNvSpPr>
            <p:nvPr/>
          </p:nvSpPr>
          <p:spPr bwMode="auto">
            <a:xfrm>
              <a:off x="1448" y="420"/>
              <a:ext cx="706" cy="408"/>
            </a:xfrm>
            <a:custGeom>
              <a:avLst/>
              <a:gdLst>
                <a:gd name="T0" fmla="*/ 0 w 1360"/>
                <a:gd name="T1" fmla="*/ 1148 h 301"/>
                <a:gd name="T2" fmla="*/ 3 w 1360"/>
                <a:gd name="T3" fmla="*/ 827 h 301"/>
                <a:gd name="T4" fmla="*/ 8 w 1360"/>
                <a:gd name="T5" fmla="*/ 388 h 301"/>
                <a:gd name="T6" fmla="*/ 11 w 1360"/>
                <a:gd name="T7" fmla="*/ 113 h 301"/>
                <a:gd name="T8" fmla="*/ 16 w 1360"/>
                <a:gd name="T9" fmla="*/ 30 h 301"/>
                <a:gd name="T10" fmla="*/ 19 w 1360"/>
                <a:gd name="T11" fmla="*/ 310 h 301"/>
                <a:gd name="T12" fmla="*/ 24 w 1360"/>
                <a:gd name="T13" fmla="*/ 630 h 301"/>
                <a:gd name="T14" fmla="*/ 29 w 1360"/>
                <a:gd name="T15" fmla="*/ 388 h 301"/>
                <a:gd name="T16" fmla="*/ 34 w 1360"/>
                <a:gd name="T17" fmla="*/ 351 h 301"/>
                <a:gd name="T18" fmla="*/ 39 w 1360"/>
                <a:gd name="T19" fmla="*/ 590 h 301"/>
                <a:gd name="T20" fmla="*/ 44 w 1360"/>
                <a:gd name="T21" fmla="*/ 988 h 301"/>
                <a:gd name="T22" fmla="*/ 51 w 1360"/>
                <a:gd name="T23" fmla="*/ 1379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50890" name="Group 10"/>
          <p:cNvGrpSpPr>
            <a:grpSpLocks/>
          </p:cNvGrpSpPr>
          <p:nvPr/>
        </p:nvGrpSpPr>
        <p:grpSpPr bwMode="auto">
          <a:xfrm>
            <a:off x="1106488" y="1581150"/>
            <a:ext cx="2490787" cy="1530350"/>
            <a:chOff x="1108" y="992"/>
            <a:chExt cx="1569" cy="964"/>
          </a:xfrm>
        </p:grpSpPr>
        <p:sp>
          <p:nvSpPr>
            <p:cNvPr id="38015" name="Text Box 11"/>
            <p:cNvSpPr txBox="1">
              <a:spLocks noChangeArrowheads="1"/>
            </p:cNvSpPr>
            <p:nvPr/>
          </p:nvSpPr>
          <p:spPr bwMode="auto">
            <a:xfrm>
              <a:off x="2433" y="1668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n</a:t>
              </a:r>
              <a:endParaRPr lang="en-US" altLang="zh-CN" sz="2400" b="0" i="1" baseline="-25000"/>
            </a:p>
          </p:txBody>
        </p:sp>
        <p:sp>
          <p:nvSpPr>
            <p:cNvPr id="38016" name="Line 12"/>
            <p:cNvSpPr>
              <a:spLocks noChangeShapeType="1"/>
            </p:cNvSpPr>
            <p:nvPr/>
          </p:nvSpPr>
          <p:spPr bwMode="auto">
            <a:xfrm>
              <a:off x="1108" y="1823"/>
              <a:ext cx="13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7" name="Line 13"/>
            <p:cNvSpPr>
              <a:spLocks noChangeShapeType="1"/>
            </p:cNvSpPr>
            <p:nvPr/>
          </p:nvSpPr>
          <p:spPr bwMode="auto">
            <a:xfrm flipV="1">
              <a:off x="1428" y="1092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8018" name="Object 14"/>
            <p:cNvGraphicFramePr>
              <a:graphicFrameLocks noChangeAspect="1"/>
            </p:cNvGraphicFramePr>
            <p:nvPr/>
          </p:nvGraphicFramePr>
          <p:xfrm>
            <a:off x="1458" y="992"/>
            <a:ext cx="531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059" name="公式" r:id="rId5" imgW="266799" imgH="152400" progId="Equation.3">
                    <p:embed/>
                  </p:oleObj>
                </mc:Choice>
                <mc:Fallback>
                  <p:oleObj name="公式" r:id="rId5" imgW="266799" imgH="1524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8" y="992"/>
                          <a:ext cx="531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8019" name="Group 15"/>
            <p:cNvGrpSpPr>
              <a:grpSpLocks/>
            </p:cNvGrpSpPr>
            <p:nvPr/>
          </p:nvGrpSpPr>
          <p:grpSpPr bwMode="auto">
            <a:xfrm>
              <a:off x="1430" y="1316"/>
              <a:ext cx="626" cy="509"/>
              <a:chOff x="1056" y="1316"/>
              <a:chExt cx="626" cy="509"/>
            </a:xfrm>
          </p:grpSpPr>
          <p:sp>
            <p:nvSpPr>
              <p:cNvPr id="38020" name="Line 16"/>
              <p:cNvSpPr>
                <a:spLocks noChangeShapeType="1"/>
              </p:cNvSpPr>
              <p:nvPr/>
            </p:nvSpPr>
            <p:spPr bwMode="auto">
              <a:xfrm flipV="1">
                <a:off x="1510" y="145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21" name="Line 17"/>
              <p:cNvSpPr>
                <a:spLocks noChangeShapeType="1"/>
              </p:cNvSpPr>
              <p:nvPr/>
            </p:nvSpPr>
            <p:spPr bwMode="auto">
              <a:xfrm flipV="1">
                <a:off x="1355" y="1489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22" name="Line 18"/>
              <p:cNvSpPr>
                <a:spLocks noChangeShapeType="1"/>
              </p:cNvSpPr>
              <p:nvPr/>
            </p:nvSpPr>
            <p:spPr bwMode="auto">
              <a:xfrm flipV="1">
                <a:off x="1201" y="1316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23" name="Line 19"/>
              <p:cNvSpPr>
                <a:spLocks noChangeShapeType="1"/>
              </p:cNvSpPr>
              <p:nvPr/>
            </p:nvSpPr>
            <p:spPr bwMode="auto">
              <a:xfrm flipV="1">
                <a:off x="1129" y="1443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24" name="Line 20"/>
              <p:cNvSpPr>
                <a:spLocks noChangeShapeType="1"/>
              </p:cNvSpPr>
              <p:nvPr/>
            </p:nvSpPr>
            <p:spPr bwMode="auto">
              <a:xfrm flipV="1">
                <a:off x="1274" y="139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25" name="Line 21"/>
              <p:cNvSpPr>
                <a:spLocks noChangeShapeType="1"/>
              </p:cNvSpPr>
              <p:nvPr/>
            </p:nvSpPr>
            <p:spPr bwMode="auto">
              <a:xfrm flipV="1">
                <a:off x="1056" y="158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26" name="Line 22"/>
              <p:cNvSpPr>
                <a:spLocks noChangeShapeType="1"/>
              </p:cNvSpPr>
              <p:nvPr/>
            </p:nvSpPr>
            <p:spPr bwMode="auto">
              <a:xfrm flipH="1" flipV="1">
                <a:off x="1591" y="1543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27" name="Line 23"/>
              <p:cNvSpPr>
                <a:spLocks noChangeShapeType="1"/>
              </p:cNvSpPr>
              <p:nvPr/>
            </p:nvSpPr>
            <p:spPr bwMode="auto">
              <a:xfrm flipH="1" flipV="1">
                <a:off x="1682" y="1715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28" name="Line 24"/>
              <p:cNvSpPr>
                <a:spLocks noChangeShapeType="1"/>
              </p:cNvSpPr>
              <p:nvPr/>
            </p:nvSpPr>
            <p:spPr bwMode="auto">
              <a:xfrm flipV="1">
                <a:off x="1428" y="13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50905" name="Group 25"/>
          <p:cNvGrpSpPr>
            <a:grpSpLocks/>
          </p:cNvGrpSpPr>
          <p:nvPr/>
        </p:nvGrpSpPr>
        <p:grpSpPr bwMode="auto">
          <a:xfrm>
            <a:off x="323850" y="3006725"/>
            <a:ext cx="3943350" cy="1543050"/>
            <a:chOff x="249" y="2003"/>
            <a:chExt cx="2484" cy="972"/>
          </a:xfrm>
        </p:grpSpPr>
        <p:sp>
          <p:nvSpPr>
            <p:cNvPr id="37981" name="Text Box 26"/>
            <p:cNvSpPr txBox="1">
              <a:spLocks noChangeArrowheads="1"/>
            </p:cNvSpPr>
            <p:nvPr/>
          </p:nvSpPr>
          <p:spPr bwMode="auto">
            <a:xfrm>
              <a:off x="2490" y="2687"/>
              <a:ext cx="24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n</a:t>
              </a:r>
              <a:endParaRPr lang="en-US" altLang="zh-CN" sz="2400" b="0" i="1" baseline="-25000"/>
            </a:p>
          </p:txBody>
        </p:sp>
        <p:sp>
          <p:nvSpPr>
            <p:cNvPr id="37982" name="Line 27"/>
            <p:cNvSpPr>
              <a:spLocks noChangeShapeType="1"/>
            </p:cNvSpPr>
            <p:nvPr/>
          </p:nvSpPr>
          <p:spPr bwMode="auto">
            <a:xfrm>
              <a:off x="249" y="2860"/>
              <a:ext cx="2268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3" name="Line 28"/>
            <p:cNvSpPr>
              <a:spLocks noChangeShapeType="1"/>
            </p:cNvSpPr>
            <p:nvPr/>
          </p:nvSpPr>
          <p:spPr bwMode="auto">
            <a:xfrm flipV="1">
              <a:off x="1050" y="2049"/>
              <a:ext cx="0" cy="81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7984" name="Object 29"/>
            <p:cNvGraphicFramePr>
              <a:graphicFrameLocks noChangeAspect="1"/>
            </p:cNvGraphicFramePr>
            <p:nvPr/>
          </p:nvGraphicFramePr>
          <p:xfrm>
            <a:off x="1111" y="2003"/>
            <a:ext cx="512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060" name="公式" r:id="rId7" imgW="285588" imgH="152400" progId="Equation.3">
                    <p:embed/>
                  </p:oleObj>
                </mc:Choice>
                <mc:Fallback>
                  <p:oleObj name="公式" r:id="rId7" imgW="285588" imgH="1524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2003"/>
                          <a:ext cx="512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7985" name="Group 30"/>
            <p:cNvGrpSpPr>
              <a:grpSpLocks/>
            </p:cNvGrpSpPr>
            <p:nvPr/>
          </p:nvGrpSpPr>
          <p:grpSpPr bwMode="auto">
            <a:xfrm>
              <a:off x="1048" y="2362"/>
              <a:ext cx="626" cy="509"/>
              <a:chOff x="741" y="1017"/>
              <a:chExt cx="626" cy="509"/>
            </a:xfrm>
          </p:grpSpPr>
          <p:sp>
            <p:nvSpPr>
              <p:cNvPr id="38006" name="Line 31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07" name="Line 32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08" name="Line 33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09" name="Line 34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10" name="Line 35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11" name="Line 36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12" name="Line 37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13" name="Line 38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14" name="Line 39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86" name="Group 40"/>
            <p:cNvGrpSpPr>
              <a:grpSpLocks/>
            </p:cNvGrpSpPr>
            <p:nvPr/>
          </p:nvGrpSpPr>
          <p:grpSpPr bwMode="auto">
            <a:xfrm>
              <a:off x="1755" y="2360"/>
              <a:ext cx="626" cy="509"/>
              <a:chOff x="741" y="1017"/>
              <a:chExt cx="626" cy="509"/>
            </a:xfrm>
          </p:grpSpPr>
          <p:sp>
            <p:nvSpPr>
              <p:cNvPr id="37997" name="Line 41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98" name="Line 42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99" name="Line 43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00" name="Line 44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01" name="Line 45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02" name="Line 46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03" name="Line 47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04" name="Line 48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05" name="Line 49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87" name="Group 50"/>
            <p:cNvGrpSpPr>
              <a:grpSpLocks/>
            </p:cNvGrpSpPr>
            <p:nvPr/>
          </p:nvGrpSpPr>
          <p:grpSpPr bwMode="auto">
            <a:xfrm>
              <a:off x="340" y="2352"/>
              <a:ext cx="626" cy="509"/>
              <a:chOff x="741" y="1017"/>
              <a:chExt cx="626" cy="509"/>
            </a:xfrm>
          </p:grpSpPr>
          <p:sp>
            <p:nvSpPr>
              <p:cNvPr id="37988" name="Line 51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89" name="Line 52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90" name="Line 53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91" name="Line 54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92" name="Line 55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93" name="Line 56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94" name="Line 57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95" name="Line 58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96" name="Line 59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50940" name="Group 60"/>
          <p:cNvGrpSpPr>
            <a:grpSpLocks/>
          </p:cNvGrpSpPr>
          <p:nvPr/>
        </p:nvGrpSpPr>
        <p:grpSpPr bwMode="auto">
          <a:xfrm>
            <a:off x="4767263" y="3090863"/>
            <a:ext cx="3956050" cy="1465262"/>
            <a:chOff x="2889" y="3018"/>
            <a:chExt cx="2492" cy="923"/>
          </a:xfrm>
        </p:grpSpPr>
        <p:graphicFrame>
          <p:nvGraphicFramePr>
            <p:cNvPr id="37947" name="Object 61"/>
            <p:cNvGraphicFramePr>
              <a:graphicFrameLocks noChangeAspect="1"/>
            </p:cNvGraphicFramePr>
            <p:nvPr/>
          </p:nvGraphicFramePr>
          <p:xfrm>
            <a:off x="4044" y="3018"/>
            <a:ext cx="516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061" name="公式" r:id="rId9" imgW="362152" imgH="256970" progId="Equation.3">
                    <p:embed/>
                  </p:oleObj>
                </mc:Choice>
                <mc:Fallback>
                  <p:oleObj name="公式" r:id="rId9" imgW="362152" imgH="256970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4" y="3018"/>
                          <a:ext cx="516" cy="3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48" name="Line 62"/>
            <p:cNvSpPr>
              <a:spLocks noChangeShapeType="1"/>
            </p:cNvSpPr>
            <p:nvPr/>
          </p:nvSpPr>
          <p:spPr bwMode="auto">
            <a:xfrm flipV="1">
              <a:off x="2889" y="3854"/>
              <a:ext cx="23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9" name="Line 63"/>
            <p:cNvSpPr>
              <a:spLocks noChangeShapeType="1"/>
            </p:cNvSpPr>
            <p:nvPr/>
          </p:nvSpPr>
          <p:spPr bwMode="auto">
            <a:xfrm flipV="1">
              <a:off x="4019" y="3090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7950" name="Object 64"/>
            <p:cNvGraphicFramePr>
              <a:graphicFrameLocks noChangeAspect="1"/>
            </p:cNvGraphicFramePr>
            <p:nvPr/>
          </p:nvGraphicFramePr>
          <p:xfrm>
            <a:off x="5221" y="3718"/>
            <a:ext cx="16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062" name="公式" r:id="rId11" imgW="76094" imgH="133174" progId="Equation.3">
                    <p:embed/>
                  </p:oleObj>
                </mc:Choice>
                <mc:Fallback>
                  <p:oleObj name="公式" r:id="rId11" imgW="76094" imgH="133174" progId="Equation.3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1" y="3718"/>
                          <a:ext cx="16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7951" name="Group 65"/>
            <p:cNvGrpSpPr>
              <a:grpSpLocks/>
            </p:cNvGrpSpPr>
            <p:nvPr/>
          </p:nvGrpSpPr>
          <p:grpSpPr bwMode="auto">
            <a:xfrm>
              <a:off x="3715" y="3419"/>
              <a:ext cx="599" cy="435"/>
              <a:chOff x="2173" y="3249"/>
              <a:chExt cx="599" cy="435"/>
            </a:xfrm>
          </p:grpSpPr>
          <p:sp>
            <p:nvSpPr>
              <p:cNvPr id="37972" name="Line 66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73" name="Line 67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74" name="Line 68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75" name="Line 69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76" name="Line 70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77" name="Line 71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78" name="Line 72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79" name="Line 73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80" name="Line 74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2" name="Group 75"/>
            <p:cNvGrpSpPr>
              <a:grpSpLocks/>
            </p:cNvGrpSpPr>
            <p:nvPr/>
          </p:nvGrpSpPr>
          <p:grpSpPr bwMode="auto">
            <a:xfrm>
              <a:off x="4395" y="3419"/>
              <a:ext cx="599" cy="435"/>
              <a:chOff x="2173" y="3249"/>
              <a:chExt cx="599" cy="435"/>
            </a:xfrm>
          </p:grpSpPr>
          <p:sp>
            <p:nvSpPr>
              <p:cNvPr id="37963" name="Line 76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64" name="Line 77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65" name="Line 78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66" name="Line 79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67" name="Line 80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68" name="Line 81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69" name="Line 82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70" name="Line 83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71" name="Line 84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3" name="Group 85"/>
            <p:cNvGrpSpPr>
              <a:grpSpLocks/>
            </p:cNvGrpSpPr>
            <p:nvPr/>
          </p:nvGrpSpPr>
          <p:grpSpPr bwMode="auto">
            <a:xfrm>
              <a:off x="3044" y="3419"/>
              <a:ext cx="599" cy="435"/>
              <a:chOff x="2173" y="3249"/>
              <a:chExt cx="599" cy="435"/>
            </a:xfrm>
          </p:grpSpPr>
          <p:sp>
            <p:nvSpPr>
              <p:cNvPr id="37954" name="Line 86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55" name="Line 87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56" name="Line 88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57" name="Line 89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58" name="Line 90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59" name="Line 91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60" name="Line 92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61" name="Line 93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62" name="Line 94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50975" name="Group 95"/>
          <p:cNvGrpSpPr>
            <a:grpSpLocks/>
          </p:cNvGrpSpPr>
          <p:nvPr/>
        </p:nvGrpSpPr>
        <p:grpSpPr bwMode="auto">
          <a:xfrm>
            <a:off x="5486400" y="276225"/>
            <a:ext cx="2627313" cy="1409700"/>
            <a:chOff x="3343" y="48"/>
            <a:chExt cx="1655" cy="888"/>
          </a:xfrm>
        </p:grpSpPr>
        <p:graphicFrame>
          <p:nvGraphicFramePr>
            <p:cNvPr id="37942" name="Object 96"/>
            <p:cNvGraphicFramePr>
              <a:graphicFrameLocks noChangeAspect="1"/>
            </p:cNvGraphicFramePr>
            <p:nvPr/>
          </p:nvGraphicFramePr>
          <p:xfrm>
            <a:off x="4036" y="48"/>
            <a:ext cx="662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063" name="公式" r:id="rId13" imgW="476293" imgH="209609" progId="Equation.3">
                    <p:embed/>
                  </p:oleObj>
                </mc:Choice>
                <mc:Fallback>
                  <p:oleObj name="公式" r:id="rId13" imgW="476293" imgH="209609" progId="Equation.3">
                    <p:embed/>
                    <p:pic>
                      <p:nvPicPr>
                        <p:cNvPr id="0" name="Object 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6" y="48"/>
                          <a:ext cx="662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43" name="Line 97"/>
            <p:cNvSpPr>
              <a:spLocks noChangeShapeType="1"/>
            </p:cNvSpPr>
            <p:nvPr/>
          </p:nvSpPr>
          <p:spPr bwMode="auto">
            <a:xfrm flipV="1">
              <a:off x="3343" y="846"/>
              <a:ext cx="14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4" name="Line 98"/>
            <p:cNvSpPr>
              <a:spLocks noChangeShapeType="1"/>
            </p:cNvSpPr>
            <p:nvPr/>
          </p:nvSpPr>
          <p:spPr bwMode="auto">
            <a:xfrm flipV="1">
              <a:off x="4011" y="80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7945" name="Object 99"/>
            <p:cNvGraphicFramePr>
              <a:graphicFrameLocks noChangeAspect="1"/>
            </p:cNvGraphicFramePr>
            <p:nvPr/>
          </p:nvGraphicFramePr>
          <p:xfrm>
            <a:off x="4789" y="729"/>
            <a:ext cx="209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064" name="公式" r:id="rId15" imgW="114141" imgH="114417" progId="Equation.3">
                    <p:embed/>
                  </p:oleObj>
                </mc:Choice>
                <mc:Fallback>
                  <p:oleObj name="公式" r:id="rId15" imgW="114141" imgH="114417" progId="Equation.3">
                    <p:embed/>
                    <p:pic>
                      <p:nvPicPr>
                        <p:cNvPr id="0" name="Object 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9" y="729"/>
                          <a:ext cx="209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46" name="Freeform 100"/>
            <p:cNvSpPr>
              <a:spLocks/>
            </p:cNvSpPr>
            <p:nvPr/>
          </p:nvSpPr>
          <p:spPr bwMode="auto">
            <a:xfrm>
              <a:off x="3694" y="446"/>
              <a:ext cx="674" cy="393"/>
            </a:xfrm>
            <a:custGeom>
              <a:avLst/>
              <a:gdLst>
                <a:gd name="T0" fmla="*/ 0 w 681"/>
                <a:gd name="T1" fmla="*/ 75 h 596"/>
                <a:gd name="T2" fmla="*/ 65 w 681"/>
                <a:gd name="T3" fmla="*/ 13 h 596"/>
                <a:gd name="T4" fmla="*/ 186 w 681"/>
                <a:gd name="T5" fmla="*/ 10 h 596"/>
                <a:gd name="T6" fmla="*/ 294 w 681"/>
                <a:gd name="T7" fmla="*/ 18 h 596"/>
                <a:gd name="T8" fmla="*/ 355 w 681"/>
                <a:gd name="T9" fmla="*/ 15 h 596"/>
                <a:gd name="T10" fmla="*/ 437 w 681"/>
                <a:gd name="T11" fmla="*/ 7 h 596"/>
                <a:gd name="T12" fmla="*/ 550 w 681"/>
                <a:gd name="T13" fmla="*/ 11 h 596"/>
                <a:gd name="T14" fmla="*/ 646 w 681"/>
                <a:gd name="T15" fmla="*/ 72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50981" name="Object 101"/>
          <p:cNvGraphicFramePr>
            <a:graphicFrameLocks noChangeAspect="1"/>
          </p:cNvGraphicFramePr>
          <p:nvPr/>
        </p:nvGraphicFramePr>
        <p:xfrm>
          <a:off x="3419475" y="630238"/>
          <a:ext cx="122713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65" name="公式" r:id="rId17" imgW="476293" imgH="152400" progId="Equation.3">
                  <p:embed/>
                </p:oleObj>
              </mc:Choice>
              <mc:Fallback>
                <p:oleObj name="公式" r:id="rId17" imgW="476293" imgH="152400" progId="Equation.3">
                  <p:embed/>
                  <p:pic>
                    <p:nvPicPr>
                      <p:cNvPr id="0" name="Object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630238"/>
                        <a:ext cx="122713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982" name="Object 102"/>
          <p:cNvGraphicFramePr>
            <a:graphicFrameLocks noChangeAspect="1"/>
          </p:cNvGraphicFramePr>
          <p:nvPr/>
        </p:nvGraphicFramePr>
        <p:xfrm>
          <a:off x="3632200" y="3308350"/>
          <a:ext cx="122713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66" name="公式" r:id="rId19" imgW="476293" imgH="152400" progId="Equation.3">
                  <p:embed/>
                </p:oleObj>
              </mc:Choice>
              <mc:Fallback>
                <p:oleObj name="公式" r:id="rId19" imgW="476293" imgH="152400" progId="Equation.3">
                  <p:embed/>
                  <p:pic>
                    <p:nvPicPr>
                      <p:cNvPr id="0" name="Object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2200" y="3308350"/>
                        <a:ext cx="122713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983" name="Object 103"/>
          <p:cNvGraphicFramePr>
            <a:graphicFrameLocks noChangeAspect="1"/>
          </p:cNvGraphicFramePr>
          <p:nvPr/>
        </p:nvGraphicFramePr>
        <p:xfrm>
          <a:off x="3378200" y="2043113"/>
          <a:ext cx="13779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67" name="公式" r:id="rId21" imgW="533598" imgH="152400" progId="Equation.3">
                  <p:embed/>
                </p:oleObj>
              </mc:Choice>
              <mc:Fallback>
                <p:oleObj name="公式" r:id="rId21" imgW="533598" imgH="152400" progId="Equation.3">
                  <p:embed/>
                  <p:pic>
                    <p:nvPicPr>
                      <p:cNvPr id="0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8200" y="2043113"/>
                        <a:ext cx="137795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0984" name="Group 104"/>
          <p:cNvGrpSpPr>
            <a:grpSpLocks/>
          </p:cNvGrpSpPr>
          <p:nvPr/>
        </p:nvGrpSpPr>
        <p:grpSpPr bwMode="auto">
          <a:xfrm>
            <a:off x="5846763" y="4462463"/>
            <a:ext cx="2938462" cy="1438275"/>
            <a:chOff x="3515" y="2975"/>
            <a:chExt cx="1851" cy="906"/>
          </a:xfrm>
        </p:grpSpPr>
        <p:graphicFrame>
          <p:nvGraphicFramePr>
            <p:cNvPr id="37929" name="Object 105"/>
            <p:cNvGraphicFramePr>
              <a:graphicFrameLocks noChangeAspect="1"/>
            </p:cNvGraphicFramePr>
            <p:nvPr/>
          </p:nvGraphicFramePr>
          <p:xfrm>
            <a:off x="4042" y="2975"/>
            <a:ext cx="516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068" name="公式" r:id="rId23" imgW="362152" imgH="209609" progId="Equation.3">
                    <p:embed/>
                  </p:oleObj>
                </mc:Choice>
                <mc:Fallback>
                  <p:oleObj name="公式" r:id="rId23" imgW="362152" imgH="209609" progId="Equation.3">
                    <p:embed/>
                    <p:pic>
                      <p:nvPicPr>
                        <p:cNvPr id="0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2" y="2975"/>
                          <a:ext cx="516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30" name="Line 106"/>
            <p:cNvSpPr>
              <a:spLocks noChangeShapeType="1"/>
            </p:cNvSpPr>
            <p:nvPr/>
          </p:nvSpPr>
          <p:spPr bwMode="auto">
            <a:xfrm>
              <a:off x="3515" y="3784"/>
              <a:ext cx="16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1" name="Line 107"/>
            <p:cNvSpPr>
              <a:spLocks noChangeShapeType="1"/>
            </p:cNvSpPr>
            <p:nvPr/>
          </p:nvSpPr>
          <p:spPr bwMode="auto">
            <a:xfrm flipV="1">
              <a:off x="3967" y="3021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7932" name="Object 108"/>
            <p:cNvGraphicFramePr>
              <a:graphicFrameLocks noChangeAspect="1"/>
            </p:cNvGraphicFramePr>
            <p:nvPr/>
          </p:nvGraphicFramePr>
          <p:xfrm>
            <a:off x="5206" y="3658"/>
            <a:ext cx="16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069" name="公式" r:id="rId25" imgW="76094" imgH="133174" progId="Equation.3">
                    <p:embed/>
                  </p:oleObj>
                </mc:Choice>
                <mc:Fallback>
                  <p:oleObj name="公式" r:id="rId25" imgW="76094" imgH="133174" progId="Equation.3">
                    <p:embed/>
                    <p:pic>
                      <p:nvPicPr>
                        <p:cNvPr id="0" name="Object 1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06" y="3658"/>
                          <a:ext cx="16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33" name="Line 109"/>
            <p:cNvSpPr>
              <a:spLocks noChangeShapeType="1"/>
            </p:cNvSpPr>
            <p:nvPr/>
          </p:nvSpPr>
          <p:spPr bwMode="auto">
            <a:xfrm flipV="1">
              <a:off x="3962" y="3458"/>
              <a:ext cx="0" cy="31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4" name="Line 110"/>
            <p:cNvSpPr>
              <a:spLocks noChangeShapeType="1"/>
            </p:cNvSpPr>
            <p:nvPr/>
          </p:nvSpPr>
          <p:spPr bwMode="auto">
            <a:xfrm flipV="1">
              <a:off x="4044" y="3413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5" name="Line 111"/>
            <p:cNvSpPr>
              <a:spLocks noChangeShapeType="1"/>
            </p:cNvSpPr>
            <p:nvPr/>
          </p:nvSpPr>
          <p:spPr bwMode="auto">
            <a:xfrm flipV="1">
              <a:off x="4116" y="3359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6" name="Line 112"/>
            <p:cNvSpPr>
              <a:spLocks noChangeShapeType="1"/>
            </p:cNvSpPr>
            <p:nvPr/>
          </p:nvSpPr>
          <p:spPr bwMode="auto">
            <a:xfrm flipV="1">
              <a:off x="4189" y="3359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7" name="Line 113"/>
            <p:cNvSpPr>
              <a:spLocks noChangeShapeType="1"/>
            </p:cNvSpPr>
            <p:nvPr/>
          </p:nvSpPr>
          <p:spPr bwMode="auto">
            <a:xfrm flipV="1">
              <a:off x="4262" y="3549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8" name="Line 114"/>
            <p:cNvSpPr>
              <a:spLocks noChangeShapeType="1"/>
            </p:cNvSpPr>
            <p:nvPr/>
          </p:nvSpPr>
          <p:spPr bwMode="auto">
            <a:xfrm flipV="1">
              <a:off x="4560" y="3413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9" name="Line 115"/>
            <p:cNvSpPr>
              <a:spLocks noChangeShapeType="1"/>
            </p:cNvSpPr>
            <p:nvPr/>
          </p:nvSpPr>
          <p:spPr bwMode="auto">
            <a:xfrm flipV="1">
              <a:off x="4488" y="3350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0" name="Line 116"/>
            <p:cNvSpPr>
              <a:spLocks noChangeShapeType="1"/>
            </p:cNvSpPr>
            <p:nvPr/>
          </p:nvSpPr>
          <p:spPr bwMode="auto">
            <a:xfrm flipV="1">
              <a:off x="4415" y="3350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1" name="Line 117"/>
            <p:cNvSpPr>
              <a:spLocks noChangeShapeType="1"/>
            </p:cNvSpPr>
            <p:nvPr/>
          </p:nvSpPr>
          <p:spPr bwMode="auto">
            <a:xfrm flipV="1">
              <a:off x="4343" y="3549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50998" name="Object 118"/>
          <p:cNvGraphicFramePr>
            <a:graphicFrameLocks noChangeAspect="1"/>
          </p:cNvGraphicFramePr>
          <p:nvPr/>
        </p:nvGraphicFramePr>
        <p:xfrm>
          <a:off x="3708400" y="4735513"/>
          <a:ext cx="14986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70" name="公式" r:id="rId27" imgW="476293" imgH="152400" progId="Equation.3">
                  <p:embed/>
                </p:oleObj>
              </mc:Choice>
              <mc:Fallback>
                <p:oleObj name="公式" r:id="rId27" imgW="476293" imgH="152400" progId="Equation.3">
                  <p:embed/>
                  <p:pic>
                    <p:nvPicPr>
                      <p:cNvPr id="0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4735513"/>
                        <a:ext cx="1498600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0999" name="Group 119"/>
          <p:cNvGrpSpPr>
            <a:grpSpLocks/>
          </p:cNvGrpSpPr>
          <p:nvPr/>
        </p:nvGrpSpPr>
        <p:grpSpPr bwMode="auto">
          <a:xfrm>
            <a:off x="4668838" y="1666875"/>
            <a:ext cx="4151312" cy="1611313"/>
            <a:chOff x="2915" y="1043"/>
            <a:chExt cx="2615" cy="1015"/>
          </a:xfrm>
        </p:grpSpPr>
        <p:grpSp>
          <p:nvGrpSpPr>
            <p:cNvPr id="37918" name="Group 120"/>
            <p:cNvGrpSpPr>
              <a:grpSpLocks/>
            </p:cNvGrpSpPr>
            <p:nvPr/>
          </p:nvGrpSpPr>
          <p:grpSpPr bwMode="auto">
            <a:xfrm>
              <a:off x="2915" y="1043"/>
              <a:ext cx="2615" cy="854"/>
              <a:chOff x="2835" y="2036"/>
              <a:chExt cx="2615" cy="854"/>
            </a:xfrm>
          </p:grpSpPr>
          <p:graphicFrame>
            <p:nvGraphicFramePr>
              <p:cNvPr id="37920" name="Object 121"/>
              <p:cNvGraphicFramePr>
                <a:graphicFrameLocks noChangeAspect="1"/>
              </p:cNvGraphicFramePr>
              <p:nvPr/>
            </p:nvGraphicFramePr>
            <p:xfrm>
              <a:off x="4061" y="2036"/>
              <a:ext cx="662" cy="3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071" name="公式" r:id="rId29" imgW="476293" imgH="228834" progId="Equation.3">
                      <p:embed/>
                    </p:oleObj>
                  </mc:Choice>
                  <mc:Fallback>
                    <p:oleObj name="公式" r:id="rId29" imgW="476293" imgH="228834" progId="Equation.3">
                      <p:embed/>
                      <p:pic>
                        <p:nvPicPr>
                          <p:cNvPr id="0" name="Object 1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61" y="2036"/>
                            <a:ext cx="662" cy="3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921" name="Line 122"/>
              <p:cNvSpPr>
                <a:spLocks noChangeShapeType="1"/>
              </p:cNvSpPr>
              <p:nvPr/>
            </p:nvSpPr>
            <p:spPr bwMode="auto">
              <a:xfrm>
                <a:off x="2835" y="2813"/>
                <a:ext cx="244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22" name="Line 123"/>
              <p:cNvSpPr>
                <a:spLocks noChangeShapeType="1"/>
              </p:cNvSpPr>
              <p:nvPr/>
            </p:nvSpPr>
            <p:spPr bwMode="auto">
              <a:xfrm flipV="1">
                <a:off x="4018" y="2048"/>
                <a:ext cx="0" cy="76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23" name="Freeform 124"/>
              <p:cNvSpPr>
                <a:spLocks/>
              </p:cNvSpPr>
              <p:nvPr/>
            </p:nvSpPr>
            <p:spPr bwMode="auto">
              <a:xfrm>
                <a:off x="3694" y="2412"/>
                <a:ext cx="674" cy="393"/>
              </a:xfrm>
              <a:custGeom>
                <a:avLst/>
                <a:gdLst>
                  <a:gd name="T0" fmla="*/ 0 w 681"/>
                  <a:gd name="T1" fmla="*/ 75 h 596"/>
                  <a:gd name="T2" fmla="*/ 65 w 681"/>
                  <a:gd name="T3" fmla="*/ 13 h 596"/>
                  <a:gd name="T4" fmla="*/ 186 w 681"/>
                  <a:gd name="T5" fmla="*/ 10 h 596"/>
                  <a:gd name="T6" fmla="*/ 294 w 681"/>
                  <a:gd name="T7" fmla="*/ 18 h 596"/>
                  <a:gd name="T8" fmla="*/ 355 w 681"/>
                  <a:gd name="T9" fmla="*/ 15 h 596"/>
                  <a:gd name="T10" fmla="*/ 437 w 681"/>
                  <a:gd name="T11" fmla="*/ 7 h 596"/>
                  <a:gd name="T12" fmla="*/ 550 w 681"/>
                  <a:gd name="T13" fmla="*/ 11 h 596"/>
                  <a:gd name="T14" fmla="*/ 646 w 681"/>
                  <a:gd name="T15" fmla="*/ 72 h 5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81" h="596">
                    <a:moveTo>
                      <a:pt x="0" y="596"/>
                    </a:moveTo>
                    <a:cubicBezTo>
                      <a:pt x="12" y="515"/>
                      <a:pt x="37" y="193"/>
                      <a:pt x="70" y="107"/>
                    </a:cubicBezTo>
                    <a:cubicBezTo>
                      <a:pt x="103" y="21"/>
                      <a:pt x="156" y="71"/>
                      <a:pt x="196" y="78"/>
                    </a:cubicBezTo>
                    <a:cubicBezTo>
                      <a:pt x="236" y="85"/>
                      <a:pt x="279" y="142"/>
                      <a:pt x="309" y="148"/>
                    </a:cubicBezTo>
                    <a:cubicBezTo>
                      <a:pt x="339" y="154"/>
                      <a:pt x="350" y="132"/>
                      <a:pt x="375" y="116"/>
                    </a:cubicBezTo>
                    <a:cubicBezTo>
                      <a:pt x="400" y="100"/>
                      <a:pt x="428" y="60"/>
                      <a:pt x="462" y="55"/>
                    </a:cubicBezTo>
                    <a:cubicBezTo>
                      <a:pt x="496" y="50"/>
                      <a:pt x="543" y="0"/>
                      <a:pt x="580" y="87"/>
                    </a:cubicBezTo>
                    <a:cubicBezTo>
                      <a:pt x="617" y="174"/>
                      <a:pt x="664" y="496"/>
                      <a:pt x="681" y="578"/>
                    </a:cubicBezTo>
                  </a:path>
                </a:pathLst>
              </a:custGeom>
              <a:noFill/>
              <a:ln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24" name="Line 125"/>
              <p:cNvSpPr>
                <a:spLocks noChangeShapeType="1"/>
              </p:cNvSpPr>
              <p:nvPr/>
            </p:nvSpPr>
            <p:spPr bwMode="auto">
              <a:xfrm>
                <a:off x="3297" y="2771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25" name="Line 126"/>
              <p:cNvSpPr>
                <a:spLocks noChangeShapeType="1"/>
              </p:cNvSpPr>
              <p:nvPr/>
            </p:nvSpPr>
            <p:spPr bwMode="auto">
              <a:xfrm>
                <a:off x="4722" y="2771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37926" name="Object 127"/>
              <p:cNvGraphicFramePr>
                <a:graphicFrameLocks noChangeAspect="1"/>
              </p:cNvGraphicFramePr>
              <p:nvPr/>
            </p:nvGraphicFramePr>
            <p:xfrm>
              <a:off x="5257" y="2715"/>
              <a:ext cx="193" cy="1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072" name="公式" r:id="rId31" imgW="104747" imgH="95191" progId="Equation.3">
                      <p:embed/>
                    </p:oleObj>
                  </mc:Choice>
                  <mc:Fallback>
                    <p:oleObj name="公式" r:id="rId31" imgW="104747" imgH="95191" progId="Equation.3">
                      <p:embed/>
                      <p:pic>
                        <p:nvPicPr>
                          <p:cNvPr id="0" name="Object 1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57" y="2715"/>
                            <a:ext cx="193" cy="1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927" name="Freeform 128"/>
              <p:cNvSpPr>
                <a:spLocks/>
              </p:cNvSpPr>
              <p:nvPr/>
            </p:nvSpPr>
            <p:spPr bwMode="auto">
              <a:xfrm>
                <a:off x="2980" y="2414"/>
                <a:ext cx="674" cy="393"/>
              </a:xfrm>
              <a:custGeom>
                <a:avLst/>
                <a:gdLst>
                  <a:gd name="T0" fmla="*/ 0 w 681"/>
                  <a:gd name="T1" fmla="*/ 75 h 596"/>
                  <a:gd name="T2" fmla="*/ 65 w 681"/>
                  <a:gd name="T3" fmla="*/ 13 h 596"/>
                  <a:gd name="T4" fmla="*/ 186 w 681"/>
                  <a:gd name="T5" fmla="*/ 10 h 596"/>
                  <a:gd name="T6" fmla="*/ 294 w 681"/>
                  <a:gd name="T7" fmla="*/ 18 h 596"/>
                  <a:gd name="T8" fmla="*/ 355 w 681"/>
                  <a:gd name="T9" fmla="*/ 15 h 596"/>
                  <a:gd name="T10" fmla="*/ 437 w 681"/>
                  <a:gd name="T11" fmla="*/ 7 h 596"/>
                  <a:gd name="T12" fmla="*/ 550 w 681"/>
                  <a:gd name="T13" fmla="*/ 11 h 596"/>
                  <a:gd name="T14" fmla="*/ 646 w 681"/>
                  <a:gd name="T15" fmla="*/ 72 h 5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81" h="596">
                    <a:moveTo>
                      <a:pt x="0" y="596"/>
                    </a:moveTo>
                    <a:cubicBezTo>
                      <a:pt x="12" y="515"/>
                      <a:pt x="37" y="193"/>
                      <a:pt x="70" y="107"/>
                    </a:cubicBezTo>
                    <a:cubicBezTo>
                      <a:pt x="103" y="21"/>
                      <a:pt x="156" y="71"/>
                      <a:pt x="196" y="78"/>
                    </a:cubicBezTo>
                    <a:cubicBezTo>
                      <a:pt x="236" y="85"/>
                      <a:pt x="279" y="142"/>
                      <a:pt x="309" y="148"/>
                    </a:cubicBezTo>
                    <a:cubicBezTo>
                      <a:pt x="339" y="154"/>
                      <a:pt x="350" y="132"/>
                      <a:pt x="375" y="116"/>
                    </a:cubicBezTo>
                    <a:cubicBezTo>
                      <a:pt x="400" y="100"/>
                      <a:pt x="428" y="60"/>
                      <a:pt x="462" y="55"/>
                    </a:cubicBezTo>
                    <a:cubicBezTo>
                      <a:pt x="496" y="50"/>
                      <a:pt x="543" y="0"/>
                      <a:pt x="580" y="87"/>
                    </a:cubicBezTo>
                    <a:cubicBezTo>
                      <a:pt x="617" y="174"/>
                      <a:pt x="664" y="496"/>
                      <a:pt x="681" y="578"/>
                    </a:cubicBezTo>
                  </a:path>
                </a:pathLst>
              </a:custGeom>
              <a:noFill/>
              <a:ln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28" name="Freeform 129"/>
              <p:cNvSpPr>
                <a:spLocks/>
              </p:cNvSpPr>
              <p:nvPr/>
            </p:nvSpPr>
            <p:spPr bwMode="auto">
              <a:xfrm>
                <a:off x="4411" y="2413"/>
                <a:ext cx="674" cy="393"/>
              </a:xfrm>
              <a:custGeom>
                <a:avLst/>
                <a:gdLst>
                  <a:gd name="T0" fmla="*/ 0 w 681"/>
                  <a:gd name="T1" fmla="*/ 75 h 596"/>
                  <a:gd name="T2" fmla="*/ 65 w 681"/>
                  <a:gd name="T3" fmla="*/ 13 h 596"/>
                  <a:gd name="T4" fmla="*/ 186 w 681"/>
                  <a:gd name="T5" fmla="*/ 10 h 596"/>
                  <a:gd name="T6" fmla="*/ 294 w 681"/>
                  <a:gd name="T7" fmla="*/ 18 h 596"/>
                  <a:gd name="T8" fmla="*/ 355 w 681"/>
                  <a:gd name="T9" fmla="*/ 15 h 596"/>
                  <a:gd name="T10" fmla="*/ 437 w 681"/>
                  <a:gd name="T11" fmla="*/ 7 h 596"/>
                  <a:gd name="T12" fmla="*/ 550 w 681"/>
                  <a:gd name="T13" fmla="*/ 11 h 596"/>
                  <a:gd name="T14" fmla="*/ 646 w 681"/>
                  <a:gd name="T15" fmla="*/ 72 h 5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81" h="596">
                    <a:moveTo>
                      <a:pt x="0" y="596"/>
                    </a:moveTo>
                    <a:cubicBezTo>
                      <a:pt x="12" y="515"/>
                      <a:pt x="37" y="193"/>
                      <a:pt x="70" y="107"/>
                    </a:cubicBezTo>
                    <a:cubicBezTo>
                      <a:pt x="103" y="21"/>
                      <a:pt x="156" y="71"/>
                      <a:pt x="196" y="78"/>
                    </a:cubicBezTo>
                    <a:cubicBezTo>
                      <a:pt x="236" y="85"/>
                      <a:pt x="279" y="142"/>
                      <a:pt x="309" y="148"/>
                    </a:cubicBezTo>
                    <a:cubicBezTo>
                      <a:pt x="339" y="154"/>
                      <a:pt x="350" y="132"/>
                      <a:pt x="375" y="116"/>
                    </a:cubicBezTo>
                    <a:cubicBezTo>
                      <a:pt x="400" y="100"/>
                      <a:pt x="428" y="60"/>
                      <a:pt x="462" y="55"/>
                    </a:cubicBezTo>
                    <a:cubicBezTo>
                      <a:pt x="496" y="50"/>
                      <a:pt x="543" y="0"/>
                      <a:pt x="580" y="87"/>
                    </a:cubicBezTo>
                    <a:cubicBezTo>
                      <a:pt x="617" y="174"/>
                      <a:pt x="664" y="496"/>
                      <a:pt x="681" y="578"/>
                    </a:cubicBezTo>
                  </a:path>
                </a:pathLst>
              </a:custGeom>
              <a:noFill/>
              <a:ln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37919" name="Object 130"/>
            <p:cNvGraphicFramePr>
              <a:graphicFrameLocks noChangeAspect="1"/>
            </p:cNvGraphicFramePr>
            <p:nvPr/>
          </p:nvGraphicFramePr>
          <p:xfrm>
            <a:off x="4019" y="1786"/>
            <a:ext cx="91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073" name="公式" r:id="rId33" imgW="676392" imgH="171626" progId="Equation.3">
                    <p:embed/>
                  </p:oleObj>
                </mc:Choice>
                <mc:Fallback>
                  <p:oleObj name="公式" r:id="rId33" imgW="676392" imgH="171626" progId="Equation.3">
                    <p:embed/>
                    <p:pic>
                      <p:nvPicPr>
                        <p:cNvPr id="0" name="Object 1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9" y="1786"/>
                          <a:ext cx="91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1012" name="Group 132"/>
          <p:cNvGrpSpPr>
            <a:grpSpLocks/>
          </p:cNvGrpSpPr>
          <p:nvPr/>
        </p:nvGrpSpPr>
        <p:grpSpPr bwMode="auto">
          <a:xfrm>
            <a:off x="1060450" y="4408488"/>
            <a:ext cx="2490788" cy="1530350"/>
            <a:chOff x="1108" y="992"/>
            <a:chExt cx="1569" cy="964"/>
          </a:xfrm>
        </p:grpSpPr>
        <p:sp>
          <p:nvSpPr>
            <p:cNvPr id="37904" name="Text Box 133"/>
            <p:cNvSpPr txBox="1">
              <a:spLocks noChangeArrowheads="1"/>
            </p:cNvSpPr>
            <p:nvPr/>
          </p:nvSpPr>
          <p:spPr bwMode="auto">
            <a:xfrm>
              <a:off x="2433" y="1668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n</a:t>
              </a:r>
              <a:endParaRPr lang="en-US" altLang="zh-CN" sz="2400" b="0" i="1" baseline="-25000"/>
            </a:p>
          </p:txBody>
        </p:sp>
        <p:sp>
          <p:nvSpPr>
            <p:cNvPr id="37905" name="Line 134"/>
            <p:cNvSpPr>
              <a:spLocks noChangeShapeType="1"/>
            </p:cNvSpPr>
            <p:nvPr/>
          </p:nvSpPr>
          <p:spPr bwMode="auto">
            <a:xfrm>
              <a:off x="1108" y="1823"/>
              <a:ext cx="13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6" name="Line 135"/>
            <p:cNvSpPr>
              <a:spLocks noChangeShapeType="1"/>
            </p:cNvSpPr>
            <p:nvPr/>
          </p:nvSpPr>
          <p:spPr bwMode="auto">
            <a:xfrm flipV="1">
              <a:off x="1428" y="1092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7907" name="Object 136"/>
            <p:cNvGraphicFramePr>
              <a:graphicFrameLocks noChangeAspect="1"/>
            </p:cNvGraphicFramePr>
            <p:nvPr/>
          </p:nvGraphicFramePr>
          <p:xfrm>
            <a:off x="1458" y="992"/>
            <a:ext cx="531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074" name="公式" r:id="rId35" imgW="266799" imgH="152400" progId="Equation.3">
                    <p:embed/>
                  </p:oleObj>
                </mc:Choice>
                <mc:Fallback>
                  <p:oleObj name="公式" r:id="rId35" imgW="266799" imgH="152400" progId="Equation.3">
                    <p:embed/>
                    <p:pic>
                      <p:nvPicPr>
                        <p:cNvPr id="0" name="Object 1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8" y="992"/>
                          <a:ext cx="531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7908" name="Group 137"/>
            <p:cNvGrpSpPr>
              <a:grpSpLocks/>
            </p:cNvGrpSpPr>
            <p:nvPr/>
          </p:nvGrpSpPr>
          <p:grpSpPr bwMode="auto">
            <a:xfrm>
              <a:off x="1430" y="1316"/>
              <a:ext cx="626" cy="509"/>
              <a:chOff x="1056" y="1316"/>
              <a:chExt cx="626" cy="509"/>
            </a:xfrm>
          </p:grpSpPr>
          <p:sp>
            <p:nvSpPr>
              <p:cNvPr id="37909" name="Line 138"/>
              <p:cNvSpPr>
                <a:spLocks noChangeShapeType="1"/>
              </p:cNvSpPr>
              <p:nvPr/>
            </p:nvSpPr>
            <p:spPr bwMode="auto">
              <a:xfrm flipV="1">
                <a:off x="1510" y="145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10" name="Line 139"/>
              <p:cNvSpPr>
                <a:spLocks noChangeShapeType="1"/>
              </p:cNvSpPr>
              <p:nvPr/>
            </p:nvSpPr>
            <p:spPr bwMode="auto">
              <a:xfrm flipV="1">
                <a:off x="1355" y="1489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11" name="Line 140"/>
              <p:cNvSpPr>
                <a:spLocks noChangeShapeType="1"/>
              </p:cNvSpPr>
              <p:nvPr/>
            </p:nvSpPr>
            <p:spPr bwMode="auto">
              <a:xfrm flipV="1">
                <a:off x="1201" y="1316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12" name="Line 141"/>
              <p:cNvSpPr>
                <a:spLocks noChangeShapeType="1"/>
              </p:cNvSpPr>
              <p:nvPr/>
            </p:nvSpPr>
            <p:spPr bwMode="auto">
              <a:xfrm flipV="1">
                <a:off x="1129" y="1443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13" name="Line 142"/>
              <p:cNvSpPr>
                <a:spLocks noChangeShapeType="1"/>
              </p:cNvSpPr>
              <p:nvPr/>
            </p:nvSpPr>
            <p:spPr bwMode="auto">
              <a:xfrm flipV="1">
                <a:off x="1274" y="139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14" name="Line 143"/>
              <p:cNvSpPr>
                <a:spLocks noChangeShapeType="1"/>
              </p:cNvSpPr>
              <p:nvPr/>
            </p:nvSpPr>
            <p:spPr bwMode="auto">
              <a:xfrm flipV="1">
                <a:off x="1056" y="158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15" name="Line 144"/>
              <p:cNvSpPr>
                <a:spLocks noChangeShapeType="1"/>
              </p:cNvSpPr>
              <p:nvPr/>
            </p:nvSpPr>
            <p:spPr bwMode="auto">
              <a:xfrm flipH="1" flipV="1">
                <a:off x="1591" y="1543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16" name="Line 145"/>
              <p:cNvSpPr>
                <a:spLocks noChangeShapeType="1"/>
              </p:cNvSpPr>
              <p:nvPr/>
            </p:nvSpPr>
            <p:spPr bwMode="auto">
              <a:xfrm flipH="1" flipV="1">
                <a:off x="1682" y="1715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17" name="Line 146"/>
              <p:cNvSpPr>
                <a:spLocks noChangeShapeType="1"/>
              </p:cNvSpPr>
              <p:nvPr/>
            </p:nvSpPr>
            <p:spPr bwMode="auto">
              <a:xfrm flipV="1">
                <a:off x="1428" y="13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1027" name="Text Box 147"/>
          <p:cNvSpPr txBox="1">
            <a:spLocks noChangeArrowheads="1"/>
          </p:cNvSpPr>
          <p:nvPr/>
        </p:nvSpPr>
        <p:spPr bwMode="auto">
          <a:xfrm>
            <a:off x="2771800" y="5858108"/>
            <a:ext cx="530383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en-US" altLang="zh-CN" sz="2800" dirty="0" smtClean="0">
                <a:solidFill>
                  <a:schemeClr val="bg1"/>
                </a:solidFill>
                <a:sym typeface="Wingdings" panose="05000000000000000000" pitchFamily="2" charset="2"/>
              </a:rPr>
              <a:t>DTFT</a:t>
            </a:r>
            <a:r>
              <a:rPr lang="zh-CN" altLang="en-US" sz="1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+mn-lt"/>
                <a:ea typeface="楷体" panose="02010609060101010101" pitchFamily="49" charset="-122"/>
                <a:sym typeface="Wingdings" panose="05000000000000000000" pitchFamily="2" charset="2"/>
              </a:rPr>
              <a:t>0</a:t>
            </a:r>
            <a:r>
              <a:rPr lang="en-US" altLang="zh-CN" sz="1200" dirty="0" smtClean="0">
                <a:solidFill>
                  <a:schemeClr val="bg1"/>
                </a:solidFill>
                <a:latin typeface="+mn-lt"/>
                <a:ea typeface="楷体" panose="02010609060101010101" pitchFamily="49" charset="-122"/>
                <a:sym typeface="Wingdings" panose="05000000000000000000" pitchFamily="2" charset="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+mn-lt"/>
                <a:ea typeface="楷体" panose="02010609060101010101" pitchFamily="49" charset="-122"/>
                <a:sym typeface="Wingdings" panose="05000000000000000000" pitchFamily="2" charset="2"/>
              </a:rPr>
              <a:t>~</a:t>
            </a:r>
            <a:r>
              <a:rPr lang="en-US" altLang="zh-CN" sz="1200" dirty="0" smtClean="0">
                <a:solidFill>
                  <a:schemeClr val="bg1"/>
                </a:solidFill>
                <a:latin typeface="+mn-lt"/>
                <a:ea typeface="楷体" panose="02010609060101010101" pitchFamily="49" charset="-122"/>
                <a:sym typeface="Wingdings" panose="05000000000000000000" pitchFamily="2" charset="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+mn-lt"/>
                <a:ea typeface="楷体" panose="02010609060101010101" pitchFamily="49" charset="-122"/>
                <a:sym typeface="Wingdings" panose="05000000000000000000" pitchFamily="2" charset="2"/>
              </a:rPr>
              <a:t>2</a:t>
            </a:r>
            <a:r>
              <a:rPr lang="en-US" altLang="zh-CN" sz="2800" dirty="0" smtClean="0">
                <a:solidFill>
                  <a:schemeClr val="bg1"/>
                </a:solidFill>
                <a:latin typeface="Symbol" panose="05050102010706020507" pitchFamily="18" charset="2"/>
                <a:ea typeface="楷体" panose="02010609060101010101" pitchFamily="49" charset="-122"/>
                <a:sym typeface="Wingdings" panose="05000000000000000000" pitchFamily="2" charset="2"/>
              </a:rPr>
              <a:t>p</a:t>
            </a:r>
            <a:r>
              <a:rPr lang="zh-CN" altLang="en-US" sz="28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周期的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  <a:sym typeface="Wingdings" panose="05000000000000000000" pitchFamily="2" charset="2"/>
              </a:rPr>
              <a:t>N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等分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1028" name="Rectangle 148"/>
          <p:cNvSpPr>
            <a:spLocks noChangeArrowheads="1"/>
          </p:cNvSpPr>
          <p:nvPr/>
        </p:nvSpPr>
        <p:spPr bwMode="auto">
          <a:xfrm>
            <a:off x="3529013" y="5214938"/>
            <a:ext cx="23637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隐含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周期性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0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0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0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0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0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0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0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50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0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2" dur="500"/>
                                        <p:tgtEl>
                                          <p:spTgt spid="25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7" dur="500"/>
                                        <p:tgtEl>
                                          <p:spTgt spid="25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0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5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5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027" grpId="0"/>
      <p:bldP spid="2510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08" name="Rectangle 148"/>
          <p:cNvSpPr>
            <a:spLocks noChangeArrowheads="1"/>
          </p:cNvSpPr>
          <p:nvPr/>
        </p:nvSpPr>
        <p:spPr bwMode="auto">
          <a:xfrm>
            <a:off x="179388" y="188913"/>
            <a:ext cx="74882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：已知序列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)=</a:t>
            </a:r>
            <a:r>
              <a:rPr lang="en-US" altLang="zh-CN" sz="2800" i="1" dirty="0">
                <a:ea typeface="楷体_GB2312" pitchFamily="49" charset="-122"/>
              </a:rPr>
              <a:t>δ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求它的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r>
              <a:rPr lang="en-US" altLang="zh-CN" sz="2800" dirty="0">
                <a:ea typeface="楷体_GB2312" pitchFamily="49" charset="-122"/>
              </a:rPr>
              <a:t>DFT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grpSp>
        <p:nvGrpSpPr>
          <p:cNvPr id="194709" name="Group 149"/>
          <p:cNvGrpSpPr>
            <a:grpSpLocks/>
          </p:cNvGrpSpPr>
          <p:nvPr/>
        </p:nvGrpSpPr>
        <p:grpSpPr bwMode="auto">
          <a:xfrm>
            <a:off x="1062038" y="947738"/>
            <a:ext cx="2112962" cy="1603375"/>
            <a:chOff x="612" y="1906"/>
            <a:chExt cx="1331" cy="1010"/>
          </a:xfrm>
        </p:grpSpPr>
        <p:sp>
          <p:nvSpPr>
            <p:cNvPr id="38935" name="Line 150"/>
            <p:cNvSpPr>
              <a:spLocks noChangeShapeType="1"/>
            </p:cNvSpPr>
            <p:nvPr/>
          </p:nvSpPr>
          <p:spPr bwMode="auto">
            <a:xfrm flipV="1">
              <a:off x="612" y="2712"/>
              <a:ext cx="10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6" name="Line 151"/>
            <p:cNvSpPr>
              <a:spLocks noChangeShapeType="1"/>
            </p:cNvSpPr>
            <p:nvPr/>
          </p:nvSpPr>
          <p:spPr bwMode="auto">
            <a:xfrm flipH="1" flipV="1">
              <a:off x="1038" y="1906"/>
              <a:ext cx="0" cy="8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7" name="Text Box 152"/>
            <p:cNvSpPr txBox="1">
              <a:spLocks noChangeArrowheads="1"/>
            </p:cNvSpPr>
            <p:nvPr/>
          </p:nvSpPr>
          <p:spPr bwMode="auto">
            <a:xfrm>
              <a:off x="950" y="2666"/>
              <a:ext cx="22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0"/>
                <a:t>0</a:t>
              </a:r>
            </a:p>
          </p:txBody>
        </p:sp>
        <p:sp>
          <p:nvSpPr>
            <p:cNvPr id="38938" name="Text Box 153"/>
            <p:cNvSpPr txBox="1">
              <a:spLocks noChangeArrowheads="1"/>
            </p:cNvSpPr>
            <p:nvPr/>
          </p:nvSpPr>
          <p:spPr bwMode="auto">
            <a:xfrm>
              <a:off x="839" y="2137"/>
              <a:ext cx="22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0"/>
                <a:t>1</a:t>
              </a:r>
            </a:p>
          </p:txBody>
        </p:sp>
        <p:graphicFrame>
          <p:nvGraphicFramePr>
            <p:cNvPr id="38939" name="Object 154"/>
            <p:cNvGraphicFramePr>
              <a:graphicFrameLocks noChangeAspect="1"/>
            </p:cNvGraphicFramePr>
            <p:nvPr/>
          </p:nvGraphicFramePr>
          <p:xfrm>
            <a:off x="1111" y="1933"/>
            <a:ext cx="467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878" name="公式" r:id="rId3" imgW="266799" imgH="152400" progId="Equation.3">
                    <p:embed/>
                  </p:oleObj>
                </mc:Choice>
                <mc:Fallback>
                  <p:oleObj name="公式" r:id="rId3" imgW="266799" imgH="152400" progId="Equation.3">
                    <p:embed/>
                    <p:pic>
                      <p:nvPicPr>
                        <p:cNvPr id="0" name="Object 1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1933"/>
                          <a:ext cx="467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0" name="Object 155"/>
            <p:cNvGraphicFramePr>
              <a:graphicFrameLocks noChangeAspect="1"/>
            </p:cNvGraphicFramePr>
            <p:nvPr/>
          </p:nvGraphicFramePr>
          <p:xfrm>
            <a:off x="1729" y="2594"/>
            <a:ext cx="214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879" name="公式" r:id="rId5" imgW="76094" imgH="95191" progId="Equation.3">
                    <p:embed/>
                  </p:oleObj>
                </mc:Choice>
                <mc:Fallback>
                  <p:oleObj name="公式" r:id="rId5" imgW="76094" imgH="95191" progId="Equation.3">
                    <p:embed/>
                    <p:pic>
                      <p:nvPicPr>
                        <p:cNvPr id="0" name="Object 1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9" y="2594"/>
                          <a:ext cx="214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41" name="Line 156"/>
            <p:cNvSpPr>
              <a:spLocks noChangeShapeType="1"/>
            </p:cNvSpPr>
            <p:nvPr/>
          </p:nvSpPr>
          <p:spPr bwMode="auto">
            <a:xfrm>
              <a:off x="1035" y="2249"/>
              <a:ext cx="0" cy="454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4717" name="Group 157"/>
          <p:cNvGrpSpPr>
            <a:grpSpLocks/>
          </p:cNvGrpSpPr>
          <p:nvPr/>
        </p:nvGrpSpPr>
        <p:grpSpPr bwMode="auto">
          <a:xfrm>
            <a:off x="4405313" y="876300"/>
            <a:ext cx="3162300" cy="1776413"/>
            <a:chOff x="3016" y="1857"/>
            <a:chExt cx="1992" cy="1119"/>
          </a:xfrm>
        </p:grpSpPr>
        <p:graphicFrame>
          <p:nvGraphicFramePr>
            <p:cNvPr id="38921" name="Object 158"/>
            <p:cNvGraphicFramePr>
              <a:graphicFrameLocks noChangeAspect="1"/>
            </p:cNvGraphicFramePr>
            <p:nvPr/>
          </p:nvGraphicFramePr>
          <p:xfrm>
            <a:off x="3802" y="2391"/>
            <a:ext cx="297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880" name="公式" r:id="rId7" imgW="133400" imgH="28604" progId="Equation.3">
                    <p:embed/>
                  </p:oleObj>
                </mc:Choice>
                <mc:Fallback>
                  <p:oleObj name="公式" r:id="rId7" imgW="133400" imgH="28604" progId="Equation.3">
                    <p:embed/>
                    <p:pic>
                      <p:nvPicPr>
                        <p:cNvPr id="0" name="Object 1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2" y="2391"/>
                          <a:ext cx="297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2" name="Line 159"/>
            <p:cNvSpPr>
              <a:spLocks noChangeShapeType="1"/>
            </p:cNvSpPr>
            <p:nvPr/>
          </p:nvSpPr>
          <p:spPr bwMode="auto">
            <a:xfrm flipV="1">
              <a:off x="3016" y="2727"/>
              <a:ext cx="176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3" name="Line 160"/>
            <p:cNvSpPr>
              <a:spLocks noChangeShapeType="1"/>
            </p:cNvSpPr>
            <p:nvPr/>
          </p:nvSpPr>
          <p:spPr bwMode="auto">
            <a:xfrm flipH="1" flipV="1">
              <a:off x="3275" y="1883"/>
              <a:ext cx="0" cy="8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4" name="Line 161"/>
            <p:cNvSpPr>
              <a:spLocks noChangeShapeType="1"/>
            </p:cNvSpPr>
            <p:nvPr/>
          </p:nvSpPr>
          <p:spPr bwMode="auto">
            <a:xfrm>
              <a:off x="3480" y="2281"/>
              <a:ext cx="0" cy="454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5" name="Text Box 162"/>
            <p:cNvSpPr txBox="1">
              <a:spLocks noChangeArrowheads="1"/>
            </p:cNvSpPr>
            <p:nvPr/>
          </p:nvSpPr>
          <p:spPr bwMode="auto">
            <a:xfrm>
              <a:off x="3181" y="2709"/>
              <a:ext cx="22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0"/>
                <a:t>0</a:t>
              </a:r>
            </a:p>
          </p:txBody>
        </p:sp>
        <p:sp>
          <p:nvSpPr>
            <p:cNvPr id="38926" name="Text Box 163"/>
            <p:cNvSpPr txBox="1">
              <a:spLocks noChangeArrowheads="1"/>
            </p:cNvSpPr>
            <p:nvPr/>
          </p:nvSpPr>
          <p:spPr bwMode="auto">
            <a:xfrm>
              <a:off x="3399" y="2708"/>
              <a:ext cx="22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0"/>
                <a:t>1</a:t>
              </a:r>
            </a:p>
          </p:txBody>
        </p:sp>
        <p:sp>
          <p:nvSpPr>
            <p:cNvPr id="38927" name="Text Box 164"/>
            <p:cNvSpPr txBox="1">
              <a:spLocks noChangeArrowheads="1"/>
            </p:cNvSpPr>
            <p:nvPr/>
          </p:nvSpPr>
          <p:spPr bwMode="auto">
            <a:xfrm>
              <a:off x="3094" y="2150"/>
              <a:ext cx="22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0"/>
                <a:t>1</a:t>
              </a:r>
            </a:p>
          </p:txBody>
        </p:sp>
        <p:sp>
          <p:nvSpPr>
            <p:cNvPr id="38928" name="Text Box 165"/>
            <p:cNvSpPr txBox="1">
              <a:spLocks noChangeArrowheads="1"/>
            </p:cNvSpPr>
            <p:nvPr/>
          </p:nvSpPr>
          <p:spPr bwMode="auto">
            <a:xfrm>
              <a:off x="4071" y="2726"/>
              <a:ext cx="39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0" i="1" dirty="0"/>
                <a:t>N</a:t>
              </a:r>
              <a:r>
                <a:rPr lang="en-US" altLang="zh-CN" sz="2000" b="0" dirty="0"/>
                <a:t>-1</a:t>
              </a:r>
            </a:p>
          </p:txBody>
        </p:sp>
        <p:sp>
          <p:nvSpPr>
            <p:cNvPr id="38929" name="Text Box 166"/>
            <p:cNvSpPr txBox="1">
              <a:spLocks noChangeArrowheads="1"/>
            </p:cNvSpPr>
            <p:nvPr/>
          </p:nvSpPr>
          <p:spPr bwMode="auto">
            <a:xfrm>
              <a:off x="3607" y="2718"/>
              <a:ext cx="22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0"/>
                <a:t>2</a:t>
              </a:r>
            </a:p>
          </p:txBody>
        </p:sp>
        <p:graphicFrame>
          <p:nvGraphicFramePr>
            <p:cNvPr id="38930" name="Object 167"/>
            <p:cNvGraphicFramePr>
              <a:graphicFrameLocks noChangeAspect="1"/>
            </p:cNvGraphicFramePr>
            <p:nvPr/>
          </p:nvGraphicFramePr>
          <p:xfrm>
            <a:off x="3288" y="1857"/>
            <a:ext cx="541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881" name="公式" r:id="rId9" imgW="323635" imgH="152400" progId="Equation.3">
                    <p:embed/>
                  </p:oleObj>
                </mc:Choice>
                <mc:Fallback>
                  <p:oleObj name="公式" r:id="rId9" imgW="323635" imgH="152400" progId="Equation.3">
                    <p:embed/>
                    <p:pic>
                      <p:nvPicPr>
                        <p:cNvPr id="0" name="Object 1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8" y="1857"/>
                          <a:ext cx="541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31" name="Object 168"/>
            <p:cNvGraphicFramePr>
              <a:graphicFrameLocks noChangeAspect="1"/>
            </p:cNvGraphicFramePr>
            <p:nvPr/>
          </p:nvGraphicFramePr>
          <p:xfrm>
            <a:off x="4794" y="2577"/>
            <a:ext cx="214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882" name="公式" r:id="rId11" imgW="76094" imgH="133174" progId="Equation.3">
                    <p:embed/>
                  </p:oleObj>
                </mc:Choice>
                <mc:Fallback>
                  <p:oleObj name="公式" r:id="rId11" imgW="76094" imgH="133174" progId="Equation.3">
                    <p:embed/>
                    <p:pic>
                      <p:nvPicPr>
                        <p:cNvPr id="0" name="Object 1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4" y="2577"/>
                          <a:ext cx="214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32" name="Line 169"/>
            <p:cNvSpPr>
              <a:spLocks noChangeShapeType="1"/>
            </p:cNvSpPr>
            <p:nvPr/>
          </p:nvSpPr>
          <p:spPr bwMode="auto">
            <a:xfrm>
              <a:off x="3702" y="2274"/>
              <a:ext cx="0" cy="454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3" name="Line 170"/>
            <p:cNvSpPr>
              <a:spLocks noChangeShapeType="1"/>
            </p:cNvSpPr>
            <p:nvPr/>
          </p:nvSpPr>
          <p:spPr bwMode="auto">
            <a:xfrm>
              <a:off x="4228" y="2273"/>
              <a:ext cx="0" cy="454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4" name="Line 171"/>
            <p:cNvSpPr>
              <a:spLocks noChangeShapeType="1"/>
            </p:cNvSpPr>
            <p:nvPr/>
          </p:nvSpPr>
          <p:spPr bwMode="auto">
            <a:xfrm>
              <a:off x="3275" y="2274"/>
              <a:ext cx="0" cy="454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94732" name="Object 172"/>
          <p:cNvGraphicFramePr>
            <a:graphicFrameLocks noChangeAspect="1"/>
          </p:cNvGraphicFramePr>
          <p:nvPr/>
        </p:nvGraphicFramePr>
        <p:xfrm>
          <a:off x="735013" y="2492375"/>
          <a:ext cx="3243262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83" name="公式" r:id="rId13" imgW="1171473" imgH="381234" progId="Equation.3">
                  <p:embed/>
                </p:oleObj>
              </mc:Choice>
              <mc:Fallback>
                <p:oleObj name="公式" r:id="rId13" imgW="1171473" imgH="381234" progId="Equation.3">
                  <p:embed/>
                  <p:pic>
                    <p:nvPicPr>
                      <p:cNvPr id="0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3" y="2492375"/>
                        <a:ext cx="3243262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33" name="Object 173"/>
          <p:cNvGraphicFramePr>
            <a:graphicFrameLocks noChangeAspect="1"/>
          </p:cNvGraphicFramePr>
          <p:nvPr/>
        </p:nvGraphicFramePr>
        <p:xfrm>
          <a:off x="4264025" y="2852738"/>
          <a:ext cx="215265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84" name="公式" r:id="rId15" imgW="761880" imgH="133174" progId="Equation.3">
                  <p:embed/>
                </p:oleObj>
              </mc:Choice>
              <mc:Fallback>
                <p:oleObj name="公式" r:id="rId15" imgW="761880" imgH="133174" progId="Equation.3">
                  <p:embed/>
                  <p:pic>
                    <p:nvPicPr>
                      <p:cNvPr id="0" name="Object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4025" y="2852738"/>
                        <a:ext cx="2152650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50" name="Object 190"/>
          <p:cNvGraphicFramePr>
            <a:graphicFrameLocks noChangeAspect="1"/>
          </p:cNvGraphicFramePr>
          <p:nvPr/>
        </p:nvGraphicFramePr>
        <p:xfrm>
          <a:off x="1738313" y="3716338"/>
          <a:ext cx="2330450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85" name="公式" r:id="rId17" imgW="828580" imgH="381234" progId="Equation.3">
                  <p:embed/>
                </p:oleObj>
              </mc:Choice>
              <mc:Fallback>
                <p:oleObj name="公式" r:id="rId17" imgW="828580" imgH="381234" progId="Equation.3">
                  <p:embed/>
                  <p:pic>
                    <p:nvPicPr>
                      <p:cNvPr id="0" name="Object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8313" y="3716338"/>
                        <a:ext cx="2330450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52" name="Object 192"/>
          <p:cNvGraphicFramePr>
            <a:graphicFrameLocks noChangeAspect="1"/>
          </p:cNvGraphicFramePr>
          <p:nvPr/>
        </p:nvGraphicFramePr>
        <p:xfrm>
          <a:off x="1789113" y="5013325"/>
          <a:ext cx="573087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86" name="公式" r:id="rId19" imgW="171447" imgH="114417" progId="Equation.3">
                  <p:embed/>
                </p:oleObj>
              </mc:Choice>
              <mc:Fallback>
                <p:oleObj name="公式" r:id="rId19" imgW="171447" imgH="114417" progId="Equation.3">
                  <p:embed/>
                  <p:pic>
                    <p:nvPicPr>
                      <p:cNvPr id="0" name="Object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9113" y="5013325"/>
                        <a:ext cx="573087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4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4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4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4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629" name="Group 21"/>
          <p:cNvGrpSpPr>
            <a:grpSpLocks/>
          </p:cNvGrpSpPr>
          <p:nvPr/>
        </p:nvGrpSpPr>
        <p:grpSpPr bwMode="auto">
          <a:xfrm>
            <a:off x="95250" y="115888"/>
            <a:ext cx="7750175" cy="2260600"/>
            <a:chOff x="130" y="255"/>
            <a:chExt cx="4882" cy="1424"/>
          </a:xfrm>
        </p:grpSpPr>
        <p:sp>
          <p:nvSpPr>
            <p:cNvPr id="39955" name="Text Box 17"/>
            <p:cNvSpPr txBox="1">
              <a:spLocks noChangeArrowheads="1"/>
            </p:cNvSpPr>
            <p:nvPr/>
          </p:nvSpPr>
          <p:spPr bwMode="auto">
            <a:xfrm>
              <a:off x="130" y="255"/>
              <a:ext cx="488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例</a:t>
              </a: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2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：求序列</a:t>
              </a:r>
              <a:r>
                <a:rPr lang="en-US" altLang="zh-CN" sz="2800" i="1" dirty="0">
                  <a:ea typeface="楷体_GB2312" pitchFamily="49" charset="-122"/>
                </a:rPr>
                <a:t>x</a:t>
              </a:r>
              <a:r>
                <a:rPr lang="en-US" altLang="zh-CN" sz="2800" dirty="0">
                  <a:ea typeface="楷体_GB2312" pitchFamily="49" charset="-122"/>
                </a:rPr>
                <a:t>(</a:t>
              </a:r>
              <a:r>
                <a:rPr lang="en-US" altLang="zh-CN" sz="2800" i="1" dirty="0">
                  <a:ea typeface="楷体_GB2312" pitchFamily="49" charset="-122"/>
                </a:rPr>
                <a:t>n</a:t>
              </a:r>
              <a:r>
                <a:rPr lang="en-US" altLang="zh-CN" sz="2800" dirty="0">
                  <a:ea typeface="楷体_GB2312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的</a:t>
              </a:r>
              <a:r>
                <a:rPr lang="en-US" altLang="zh-CN" sz="2800" dirty="0">
                  <a:ea typeface="楷体_GB2312" pitchFamily="49" charset="-122"/>
                </a:rPr>
                <a:t>DFT</a:t>
              </a: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 (</a:t>
              </a:r>
              <a:r>
                <a:rPr lang="en-US" altLang="zh-CN" sz="2800" dirty="0">
                  <a:ea typeface="楷体_GB2312" pitchFamily="49" charset="-122"/>
                </a:rPr>
                <a:t>1</a:t>
              </a: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设</a:t>
              </a:r>
              <a:r>
                <a:rPr lang="en-US" altLang="zh-CN" sz="2800" dirty="0">
                  <a:ea typeface="楷体_GB2312" pitchFamily="49" charset="-122"/>
                </a:rPr>
                <a:t>N=5</a:t>
              </a: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  (</a:t>
              </a:r>
              <a:r>
                <a:rPr lang="en-US" altLang="zh-CN" sz="2800" dirty="0">
                  <a:ea typeface="楷体_GB2312" pitchFamily="49" charset="-122"/>
                </a:rPr>
                <a:t>2</a:t>
              </a: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设</a:t>
              </a:r>
              <a:r>
                <a:rPr lang="en-US" altLang="zh-CN" sz="2800" dirty="0">
                  <a:ea typeface="楷体_GB2312" pitchFamily="49" charset="-122"/>
                </a:rPr>
                <a:t>N=10</a:t>
              </a:r>
            </a:p>
          </p:txBody>
        </p:sp>
        <p:grpSp>
          <p:nvGrpSpPr>
            <p:cNvPr id="39956" name="Group 20"/>
            <p:cNvGrpSpPr>
              <a:grpSpLocks/>
            </p:cNvGrpSpPr>
            <p:nvPr/>
          </p:nvGrpSpPr>
          <p:grpSpPr bwMode="auto">
            <a:xfrm>
              <a:off x="612" y="663"/>
              <a:ext cx="1859" cy="1016"/>
              <a:chOff x="1112" y="944"/>
              <a:chExt cx="1859" cy="1016"/>
            </a:xfrm>
          </p:grpSpPr>
          <p:sp>
            <p:nvSpPr>
              <p:cNvPr id="39957" name="Line 6"/>
              <p:cNvSpPr>
                <a:spLocks noChangeShapeType="1"/>
              </p:cNvSpPr>
              <p:nvPr/>
            </p:nvSpPr>
            <p:spPr bwMode="auto">
              <a:xfrm>
                <a:off x="1112" y="1743"/>
                <a:ext cx="16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58" name="Line 8"/>
              <p:cNvSpPr>
                <a:spLocks noChangeShapeType="1"/>
              </p:cNvSpPr>
              <p:nvPr/>
            </p:nvSpPr>
            <p:spPr bwMode="auto">
              <a:xfrm>
                <a:off x="1562" y="1308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59" name="Line 9"/>
              <p:cNvSpPr>
                <a:spLocks noChangeShapeType="1"/>
              </p:cNvSpPr>
              <p:nvPr/>
            </p:nvSpPr>
            <p:spPr bwMode="auto">
              <a:xfrm>
                <a:off x="1706" y="1308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0" name="Line 10"/>
              <p:cNvSpPr>
                <a:spLocks noChangeShapeType="1"/>
              </p:cNvSpPr>
              <p:nvPr/>
            </p:nvSpPr>
            <p:spPr bwMode="auto">
              <a:xfrm>
                <a:off x="1850" y="1308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1" name="Line 11"/>
              <p:cNvSpPr>
                <a:spLocks noChangeShapeType="1"/>
              </p:cNvSpPr>
              <p:nvPr/>
            </p:nvSpPr>
            <p:spPr bwMode="auto">
              <a:xfrm>
                <a:off x="1994" y="1308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2" name="Text Box 12"/>
              <p:cNvSpPr txBox="1">
                <a:spLocks noChangeArrowheads="1"/>
              </p:cNvSpPr>
              <p:nvPr/>
            </p:nvSpPr>
            <p:spPr bwMode="auto">
              <a:xfrm>
                <a:off x="1242" y="120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/>
                  <a:t>1</a:t>
                </a:r>
              </a:p>
            </p:txBody>
          </p:sp>
          <p:sp>
            <p:nvSpPr>
              <p:cNvPr id="39963" name="Text Box 13"/>
              <p:cNvSpPr txBox="1">
                <a:spLocks noChangeArrowheads="1"/>
              </p:cNvSpPr>
              <p:nvPr/>
            </p:nvSpPr>
            <p:spPr bwMode="auto">
              <a:xfrm>
                <a:off x="1318" y="171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/>
                  <a:t>0</a:t>
                </a:r>
              </a:p>
            </p:txBody>
          </p:sp>
          <p:sp>
            <p:nvSpPr>
              <p:cNvPr id="39964" name="Text Box 14"/>
              <p:cNvSpPr txBox="1">
                <a:spLocks noChangeArrowheads="1"/>
              </p:cNvSpPr>
              <p:nvPr/>
            </p:nvSpPr>
            <p:spPr bwMode="auto">
              <a:xfrm>
                <a:off x="1907" y="1696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/>
                  <a:t>4</a:t>
                </a:r>
              </a:p>
            </p:txBody>
          </p:sp>
          <p:sp>
            <p:nvSpPr>
              <p:cNvPr id="39965" name="Text Box 15"/>
              <p:cNvSpPr txBox="1">
                <a:spLocks noChangeArrowheads="1"/>
              </p:cNvSpPr>
              <p:nvPr/>
            </p:nvSpPr>
            <p:spPr bwMode="auto">
              <a:xfrm>
                <a:off x="2748" y="1607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i="1"/>
                  <a:t>n</a:t>
                </a:r>
              </a:p>
            </p:txBody>
          </p:sp>
          <p:sp>
            <p:nvSpPr>
              <p:cNvPr id="39966" name="Line 18"/>
              <p:cNvSpPr>
                <a:spLocks noChangeShapeType="1"/>
              </p:cNvSpPr>
              <p:nvPr/>
            </p:nvSpPr>
            <p:spPr bwMode="auto">
              <a:xfrm flipV="1">
                <a:off x="1420" y="972"/>
                <a:ext cx="0" cy="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7" name="Line 7"/>
              <p:cNvSpPr>
                <a:spLocks noChangeShapeType="1"/>
              </p:cNvSpPr>
              <p:nvPr/>
            </p:nvSpPr>
            <p:spPr bwMode="auto">
              <a:xfrm>
                <a:off x="1418" y="1308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8" name="Text Box 19"/>
              <p:cNvSpPr txBox="1">
                <a:spLocks noChangeArrowheads="1"/>
              </p:cNvSpPr>
              <p:nvPr/>
            </p:nvSpPr>
            <p:spPr bwMode="auto">
              <a:xfrm>
                <a:off x="1429" y="944"/>
                <a:ext cx="63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 i="1"/>
                  <a:t>x</a:t>
                </a:r>
                <a:r>
                  <a:rPr lang="en-US" altLang="zh-CN" sz="2400"/>
                  <a:t>(</a:t>
                </a:r>
                <a:r>
                  <a:rPr lang="en-US" altLang="zh-CN" sz="2400" i="1"/>
                  <a:t>n</a:t>
                </a:r>
                <a:r>
                  <a:rPr lang="en-US" altLang="zh-CN" sz="2400"/>
                  <a:t>)</a:t>
                </a:r>
              </a:p>
            </p:txBody>
          </p:sp>
        </p:grpSp>
      </p:grpSp>
      <p:graphicFrame>
        <p:nvGraphicFramePr>
          <p:cNvPr id="196630" name="Object 22"/>
          <p:cNvGraphicFramePr>
            <a:graphicFrameLocks noChangeAspect="1"/>
          </p:cNvGraphicFramePr>
          <p:nvPr/>
        </p:nvGraphicFramePr>
        <p:xfrm>
          <a:off x="4389438" y="690563"/>
          <a:ext cx="3243262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61" name="公式" r:id="rId3" imgW="1171473" imgH="381234" progId="Equation.3">
                  <p:embed/>
                </p:oleObj>
              </mc:Choice>
              <mc:Fallback>
                <p:oleObj name="公式" r:id="rId3" imgW="1171473" imgH="381234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9438" y="690563"/>
                        <a:ext cx="3243262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31" name="Object 23"/>
          <p:cNvGraphicFramePr>
            <a:graphicFrameLocks noChangeAspect="1"/>
          </p:cNvGraphicFramePr>
          <p:nvPr/>
        </p:nvGraphicFramePr>
        <p:xfrm>
          <a:off x="4973638" y="1855788"/>
          <a:ext cx="207962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62" name="公式" r:id="rId5" imgW="761880" imgH="133174" progId="Equation.3">
                  <p:embed/>
                </p:oleObj>
              </mc:Choice>
              <mc:Fallback>
                <p:oleObj name="公式" r:id="rId5" imgW="761880" imgH="133174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38" y="1855788"/>
                        <a:ext cx="2079625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87" name="Object 79"/>
          <p:cNvGraphicFramePr>
            <a:graphicFrameLocks noChangeAspect="1"/>
          </p:cNvGraphicFramePr>
          <p:nvPr/>
        </p:nvGraphicFramePr>
        <p:xfrm>
          <a:off x="212725" y="2635250"/>
          <a:ext cx="3243263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63" name="公式" r:id="rId7" imgW="1171473" imgH="381234" progId="Equation.3">
                  <p:embed/>
                </p:oleObj>
              </mc:Choice>
              <mc:Fallback>
                <p:oleObj name="公式" r:id="rId7" imgW="1171473" imgH="381234" progId="Equation.3">
                  <p:embed/>
                  <p:pic>
                    <p:nvPicPr>
                      <p:cNvPr id="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725" y="2635250"/>
                        <a:ext cx="3243263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88" name="Object 80"/>
          <p:cNvGraphicFramePr>
            <a:graphicFrameLocks noChangeAspect="1"/>
          </p:cNvGraphicFramePr>
          <p:nvPr/>
        </p:nvGraphicFramePr>
        <p:xfrm>
          <a:off x="860425" y="3787775"/>
          <a:ext cx="151447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64" name="公式" r:id="rId9" imgW="523734" imgH="133174" progId="Equation.3">
                  <p:embed/>
                </p:oleObj>
              </mc:Choice>
              <mc:Fallback>
                <p:oleObj name="公式" r:id="rId9" imgW="523734" imgH="133174" progId="Equation.3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" y="3787775"/>
                        <a:ext cx="1514475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89" name="Object 81"/>
          <p:cNvGraphicFramePr>
            <a:graphicFrameLocks noChangeAspect="1"/>
          </p:cNvGraphicFramePr>
          <p:nvPr/>
        </p:nvGraphicFramePr>
        <p:xfrm>
          <a:off x="3308350" y="2638425"/>
          <a:ext cx="1587500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65" name="公式" r:id="rId11" imgW="552387" imgH="381234" progId="Equation.3">
                  <p:embed/>
                </p:oleObj>
              </mc:Choice>
              <mc:Fallback>
                <p:oleObj name="公式" r:id="rId11" imgW="552387" imgH="381234" progId="Equation.3">
                  <p:embed/>
                  <p:pic>
                    <p:nvPicPr>
                      <p:cNvPr id="0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8350" y="2638425"/>
                        <a:ext cx="1587500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91" name="Object 83"/>
          <p:cNvGraphicFramePr>
            <a:graphicFrameLocks/>
          </p:cNvGraphicFramePr>
          <p:nvPr/>
        </p:nvGraphicFramePr>
        <p:xfrm>
          <a:off x="4748213" y="2598738"/>
          <a:ext cx="1843087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66" name="公式" r:id="rId13" imgW="705045" imgH="476426" progId="Equation.3">
                  <p:embed/>
                </p:oleObj>
              </mc:Choice>
              <mc:Fallback>
                <p:oleObj name="公式" r:id="rId13" imgW="705045" imgH="476426" progId="Equation.3">
                  <p:embed/>
                  <p:pic>
                    <p:nvPicPr>
                      <p:cNvPr id="0" name="Object 83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8213" y="2598738"/>
                        <a:ext cx="1843087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92" name="Object 84"/>
          <p:cNvGraphicFramePr>
            <a:graphicFrameLocks noChangeAspect="1"/>
          </p:cNvGraphicFramePr>
          <p:nvPr/>
        </p:nvGraphicFramePr>
        <p:xfrm>
          <a:off x="6548438" y="2651125"/>
          <a:ext cx="1897062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67" name="公式" r:id="rId15" imgW="723833" imgH="409370" progId="Equation.3">
                  <p:embed/>
                </p:oleObj>
              </mc:Choice>
              <mc:Fallback>
                <p:oleObj name="公式" r:id="rId15" imgW="723833" imgH="409370" progId="Equation.3">
                  <p:embed/>
                  <p:pic>
                    <p:nvPicPr>
                      <p:cNvPr id="0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8438" y="2651125"/>
                        <a:ext cx="1897062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93" name="Object 85"/>
          <p:cNvGraphicFramePr>
            <a:graphicFrameLocks/>
          </p:cNvGraphicFramePr>
          <p:nvPr/>
        </p:nvGraphicFramePr>
        <p:xfrm>
          <a:off x="139700" y="4291013"/>
          <a:ext cx="2994025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68" name="公式" r:id="rId17" imgW="1171473" imgH="381234" progId="Equation.3">
                  <p:embed/>
                </p:oleObj>
              </mc:Choice>
              <mc:Fallback>
                <p:oleObj name="公式" r:id="rId17" imgW="1171473" imgH="381234" progId="Equation.3">
                  <p:embed/>
                  <p:pic>
                    <p:nvPicPr>
                      <p:cNvPr id="0" name="Object 85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" y="4291013"/>
                        <a:ext cx="2994025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94" name="Object 86"/>
          <p:cNvGraphicFramePr>
            <a:graphicFrameLocks/>
          </p:cNvGraphicFramePr>
          <p:nvPr/>
        </p:nvGraphicFramePr>
        <p:xfrm>
          <a:off x="3008313" y="4303713"/>
          <a:ext cx="1528762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69" name="公式" r:id="rId19" imgW="552387" imgH="381234" progId="Equation.3">
                  <p:embed/>
                </p:oleObj>
              </mc:Choice>
              <mc:Fallback>
                <p:oleObj name="公式" r:id="rId19" imgW="552387" imgH="381234" progId="Equation.3">
                  <p:embed/>
                  <p:pic>
                    <p:nvPicPr>
                      <p:cNvPr id="0" name="Object 86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8313" y="4303713"/>
                        <a:ext cx="1528762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95" name="Object 87"/>
          <p:cNvGraphicFramePr>
            <a:graphicFrameLocks noChangeAspect="1"/>
          </p:cNvGraphicFramePr>
          <p:nvPr/>
        </p:nvGraphicFramePr>
        <p:xfrm>
          <a:off x="788988" y="5443538"/>
          <a:ext cx="151447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70" name="公式" r:id="rId21" imgW="523734" imgH="133174" progId="Equation.3">
                  <p:embed/>
                </p:oleObj>
              </mc:Choice>
              <mc:Fallback>
                <p:oleObj name="公式" r:id="rId21" imgW="523734" imgH="133174" progId="Equation.3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5443538"/>
                        <a:ext cx="1514475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96" name="Object 88"/>
          <p:cNvGraphicFramePr>
            <a:graphicFrameLocks noChangeAspect="1"/>
          </p:cNvGraphicFramePr>
          <p:nvPr/>
        </p:nvGraphicFramePr>
        <p:xfrm>
          <a:off x="4402138" y="4291013"/>
          <a:ext cx="178435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71" name="公式" r:id="rId23" imgW="647739" imgH="476426" progId="Equation.3">
                  <p:embed/>
                </p:oleObj>
              </mc:Choice>
              <mc:Fallback>
                <p:oleObj name="公式" r:id="rId23" imgW="647739" imgH="476426" progId="Equation.3">
                  <p:embed/>
                  <p:pic>
                    <p:nvPicPr>
                      <p:cNvPr id="0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138" y="4291013"/>
                        <a:ext cx="1784350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98" name="Object 90"/>
          <p:cNvGraphicFramePr>
            <a:graphicFrameLocks noChangeAspect="1"/>
          </p:cNvGraphicFramePr>
          <p:nvPr/>
        </p:nvGraphicFramePr>
        <p:xfrm>
          <a:off x="6100763" y="4371975"/>
          <a:ext cx="2879725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72" name="公式" r:id="rId25" imgW="1171473" imgH="399991" progId="Equation.3">
                  <p:embed/>
                </p:oleObj>
              </mc:Choice>
              <mc:Fallback>
                <p:oleObj name="公式" r:id="rId25" imgW="1171473" imgH="399991" progId="Equation.3">
                  <p:embed/>
                  <p:pic>
                    <p:nvPicPr>
                      <p:cNvPr id="0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0763" y="4371975"/>
                        <a:ext cx="2879725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700" name="Object 92"/>
          <p:cNvGraphicFramePr>
            <a:graphicFrameLocks noChangeAspect="1"/>
          </p:cNvGraphicFramePr>
          <p:nvPr/>
        </p:nvGraphicFramePr>
        <p:xfrm>
          <a:off x="3492500" y="5805488"/>
          <a:ext cx="26828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73" name="公式" r:id="rId27" imgW="981238" imgH="181004" progId="Equation.3">
                  <p:embed/>
                </p:oleObj>
              </mc:Choice>
              <mc:Fallback>
                <p:oleObj name="公式" r:id="rId27" imgW="981238" imgH="181004" progId="Equation.3">
                  <p:embed/>
                  <p:pic>
                    <p:nvPicPr>
                      <p:cNvPr id="0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5805488"/>
                        <a:ext cx="268287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703" name="Object 95"/>
          <p:cNvGraphicFramePr>
            <a:graphicFrameLocks noChangeAspect="1"/>
          </p:cNvGraphicFramePr>
          <p:nvPr/>
        </p:nvGraphicFramePr>
        <p:xfrm>
          <a:off x="2555875" y="1125538"/>
          <a:ext cx="1008063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74" name="公式" r:id="rId29" imgW="342893" imgH="181004" progId="Equation.3">
                  <p:embed/>
                </p:oleObj>
              </mc:Choice>
              <mc:Fallback>
                <p:oleObj name="公式" r:id="rId29" imgW="342893" imgH="181004" progId="Equation.3">
                  <p:embed/>
                  <p:pic>
                    <p:nvPicPr>
                      <p:cNvPr id="0" name="Object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1125538"/>
                        <a:ext cx="1008063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705" name="Text Box 97"/>
          <p:cNvSpPr txBox="1">
            <a:spLocks noChangeArrowheads="1"/>
          </p:cNvSpPr>
          <p:nvPr/>
        </p:nvSpPr>
        <p:spPr bwMode="auto">
          <a:xfrm>
            <a:off x="193675" y="4090988"/>
            <a:ext cx="10080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ea typeface="楷体_GB2312" pitchFamily="49" charset="-122"/>
              </a:rPr>
              <a:t>2</a:t>
            </a:r>
            <a:r>
              <a:rPr lang="en-US" altLang="zh-CN"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sz="280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6706" name="Rectangle 98"/>
          <p:cNvSpPr>
            <a:spLocks noChangeArrowheads="1"/>
          </p:cNvSpPr>
          <p:nvPr/>
        </p:nvSpPr>
        <p:spPr bwMode="auto">
          <a:xfrm>
            <a:off x="222250" y="2420938"/>
            <a:ext cx="898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ea typeface="楷体_GB2312" pitchFamily="49" charset="-122"/>
              </a:rPr>
              <a:t>1</a:t>
            </a:r>
            <a:r>
              <a:rPr lang="en-US" altLang="zh-CN"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sz="280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6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96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6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6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96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6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96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96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96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96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96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96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96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96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705" grpId="0"/>
      <p:bldP spid="19670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520" name="Object 8"/>
          <p:cNvGraphicFramePr>
            <a:graphicFrameLocks noChangeAspect="1"/>
          </p:cNvGraphicFramePr>
          <p:nvPr/>
        </p:nvGraphicFramePr>
        <p:xfrm>
          <a:off x="5651500" y="3789363"/>
          <a:ext cx="8890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98" name="公式" r:id="rId3" imgW="342893" imgH="133174" progId="Equation.3">
                  <p:embed/>
                </p:oleObj>
              </mc:Choice>
              <mc:Fallback>
                <p:oleObj name="公式" r:id="rId3" imgW="342893" imgH="13317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3789363"/>
                        <a:ext cx="88900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21" name="Object 9"/>
          <p:cNvGraphicFramePr>
            <a:graphicFrameLocks noChangeAspect="1"/>
          </p:cNvGraphicFramePr>
          <p:nvPr/>
        </p:nvGraphicFramePr>
        <p:xfrm>
          <a:off x="5651500" y="5445125"/>
          <a:ext cx="10318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99" name="公式" r:id="rId5" imgW="409593" imgH="133174" progId="Equation.3">
                  <p:embed/>
                </p:oleObj>
              </mc:Choice>
              <mc:Fallback>
                <p:oleObj name="公式" r:id="rId5" imgW="409593" imgH="133174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5445125"/>
                        <a:ext cx="103187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2522" name="Group 10"/>
          <p:cNvGrpSpPr>
            <a:grpSpLocks/>
          </p:cNvGrpSpPr>
          <p:nvPr/>
        </p:nvGrpSpPr>
        <p:grpSpPr bwMode="auto">
          <a:xfrm>
            <a:off x="179388" y="1684338"/>
            <a:ext cx="8208962" cy="1673225"/>
            <a:chOff x="249" y="2987"/>
            <a:chExt cx="5171" cy="1054"/>
          </a:xfrm>
        </p:grpSpPr>
        <p:grpSp>
          <p:nvGrpSpPr>
            <p:cNvPr id="41016" name="Group 11"/>
            <p:cNvGrpSpPr>
              <a:grpSpLocks/>
            </p:cNvGrpSpPr>
            <p:nvPr/>
          </p:nvGrpSpPr>
          <p:grpSpPr bwMode="auto">
            <a:xfrm>
              <a:off x="590" y="3292"/>
              <a:ext cx="708" cy="546"/>
              <a:chOff x="726" y="2476"/>
              <a:chExt cx="708" cy="546"/>
            </a:xfrm>
          </p:grpSpPr>
          <p:sp>
            <p:nvSpPr>
              <p:cNvPr id="41064" name="Freeform 12"/>
              <p:cNvSpPr>
                <a:spLocks/>
              </p:cNvSpPr>
              <p:nvPr/>
            </p:nvSpPr>
            <p:spPr bwMode="auto">
              <a:xfrm>
                <a:off x="1074" y="2476"/>
                <a:ext cx="360" cy="539"/>
              </a:xfrm>
              <a:custGeom>
                <a:avLst/>
                <a:gdLst>
                  <a:gd name="T0" fmla="*/ 360 w 360"/>
                  <a:gd name="T1" fmla="*/ 539 h 539"/>
                  <a:gd name="T2" fmla="*/ 337 w 360"/>
                  <a:gd name="T3" fmla="*/ 472 h 539"/>
                  <a:gd name="T4" fmla="*/ 304 w 360"/>
                  <a:gd name="T5" fmla="*/ 393 h 539"/>
                  <a:gd name="T6" fmla="*/ 259 w 360"/>
                  <a:gd name="T7" fmla="*/ 303 h 539"/>
                  <a:gd name="T8" fmla="*/ 202 w 360"/>
                  <a:gd name="T9" fmla="*/ 213 h 539"/>
                  <a:gd name="T10" fmla="*/ 157 w 360"/>
                  <a:gd name="T11" fmla="*/ 135 h 539"/>
                  <a:gd name="T12" fmla="*/ 101 w 360"/>
                  <a:gd name="T13" fmla="*/ 67 h 539"/>
                  <a:gd name="T14" fmla="*/ 45 w 360"/>
                  <a:gd name="T15" fmla="*/ 22 h 539"/>
                  <a:gd name="T16" fmla="*/ 0 w 360"/>
                  <a:gd name="T17" fmla="*/ 0 h 5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0" h="539">
                    <a:moveTo>
                      <a:pt x="360" y="539"/>
                    </a:moveTo>
                    <a:lnTo>
                      <a:pt x="337" y="472"/>
                    </a:lnTo>
                    <a:lnTo>
                      <a:pt x="304" y="393"/>
                    </a:lnTo>
                    <a:lnTo>
                      <a:pt x="259" y="303"/>
                    </a:lnTo>
                    <a:lnTo>
                      <a:pt x="202" y="213"/>
                    </a:lnTo>
                    <a:lnTo>
                      <a:pt x="157" y="135"/>
                    </a:lnTo>
                    <a:lnTo>
                      <a:pt x="101" y="67"/>
                    </a:lnTo>
                    <a:lnTo>
                      <a:pt x="45" y="22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65" name="Freeform 13"/>
              <p:cNvSpPr>
                <a:spLocks/>
              </p:cNvSpPr>
              <p:nvPr/>
            </p:nvSpPr>
            <p:spPr bwMode="auto">
              <a:xfrm>
                <a:off x="726" y="2483"/>
                <a:ext cx="348" cy="539"/>
              </a:xfrm>
              <a:custGeom>
                <a:avLst/>
                <a:gdLst>
                  <a:gd name="T0" fmla="*/ 0 w 348"/>
                  <a:gd name="T1" fmla="*/ 539 h 539"/>
                  <a:gd name="T2" fmla="*/ 22 w 348"/>
                  <a:gd name="T3" fmla="*/ 472 h 539"/>
                  <a:gd name="T4" fmla="*/ 56 w 348"/>
                  <a:gd name="T5" fmla="*/ 393 h 539"/>
                  <a:gd name="T6" fmla="*/ 101 w 348"/>
                  <a:gd name="T7" fmla="*/ 303 h 539"/>
                  <a:gd name="T8" fmla="*/ 146 w 348"/>
                  <a:gd name="T9" fmla="*/ 213 h 539"/>
                  <a:gd name="T10" fmla="*/ 191 w 348"/>
                  <a:gd name="T11" fmla="*/ 135 h 539"/>
                  <a:gd name="T12" fmla="*/ 247 w 348"/>
                  <a:gd name="T13" fmla="*/ 67 h 539"/>
                  <a:gd name="T14" fmla="*/ 303 w 348"/>
                  <a:gd name="T15" fmla="*/ 22 h 539"/>
                  <a:gd name="T16" fmla="*/ 348 w 348"/>
                  <a:gd name="T17" fmla="*/ 0 h 5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48" h="539">
                    <a:moveTo>
                      <a:pt x="0" y="539"/>
                    </a:moveTo>
                    <a:lnTo>
                      <a:pt x="22" y="472"/>
                    </a:lnTo>
                    <a:lnTo>
                      <a:pt x="56" y="393"/>
                    </a:lnTo>
                    <a:lnTo>
                      <a:pt x="101" y="303"/>
                    </a:lnTo>
                    <a:lnTo>
                      <a:pt x="146" y="213"/>
                    </a:lnTo>
                    <a:lnTo>
                      <a:pt x="191" y="135"/>
                    </a:lnTo>
                    <a:lnTo>
                      <a:pt x="247" y="67"/>
                    </a:lnTo>
                    <a:lnTo>
                      <a:pt x="303" y="22"/>
                    </a:lnTo>
                    <a:lnTo>
                      <a:pt x="348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1017" name="Group 14"/>
            <p:cNvGrpSpPr>
              <a:grpSpLocks/>
            </p:cNvGrpSpPr>
            <p:nvPr/>
          </p:nvGrpSpPr>
          <p:grpSpPr bwMode="auto">
            <a:xfrm>
              <a:off x="1298" y="3647"/>
              <a:ext cx="360" cy="191"/>
              <a:chOff x="1434" y="2831"/>
              <a:chExt cx="360" cy="191"/>
            </a:xfrm>
          </p:grpSpPr>
          <p:sp>
            <p:nvSpPr>
              <p:cNvPr id="41062" name="Freeform 15"/>
              <p:cNvSpPr>
                <a:spLocks/>
              </p:cNvSpPr>
              <p:nvPr/>
            </p:nvSpPr>
            <p:spPr bwMode="auto">
              <a:xfrm>
                <a:off x="1434" y="2831"/>
                <a:ext cx="180" cy="191"/>
              </a:xfrm>
              <a:custGeom>
                <a:avLst/>
                <a:gdLst>
                  <a:gd name="T0" fmla="*/ 0 w 180"/>
                  <a:gd name="T1" fmla="*/ 191 h 191"/>
                  <a:gd name="T2" fmla="*/ 22 w 180"/>
                  <a:gd name="T3" fmla="*/ 146 h 191"/>
                  <a:gd name="T4" fmla="*/ 56 w 180"/>
                  <a:gd name="T5" fmla="*/ 112 h 191"/>
                  <a:gd name="T6" fmla="*/ 90 w 180"/>
                  <a:gd name="T7" fmla="*/ 68 h 191"/>
                  <a:gd name="T8" fmla="*/ 124 w 180"/>
                  <a:gd name="T9" fmla="*/ 23 h 191"/>
                  <a:gd name="T10" fmla="*/ 157 w 180"/>
                  <a:gd name="T11" fmla="*/ 0 h 191"/>
                  <a:gd name="T12" fmla="*/ 18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0" y="191"/>
                    </a:moveTo>
                    <a:lnTo>
                      <a:pt x="22" y="146"/>
                    </a:lnTo>
                    <a:lnTo>
                      <a:pt x="56" y="112"/>
                    </a:lnTo>
                    <a:lnTo>
                      <a:pt x="90" y="68"/>
                    </a:lnTo>
                    <a:lnTo>
                      <a:pt x="124" y="23"/>
                    </a:lnTo>
                    <a:lnTo>
                      <a:pt x="157" y="0"/>
                    </a:lnTo>
                    <a:lnTo>
                      <a:pt x="18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63" name="Freeform 16"/>
              <p:cNvSpPr>
                <a:spLocks/>
              </p:cNvSpPr>
              <p:nvPr/>
            </p:nvSpPr>
            <p:spPr bwMode="auto">
              <a:xfrm>
                <a:off x="1614" y="2831"/>
                <a:ext cx="180" cy="191"/>
              </a:xfrm>
              <a:custGeom>
                <a:avLst/>
                <a:gdLst>
                  <a:gd name="T0" fmla="*/ 180 w 180"/>
                  <a:gd name="T1" fmla="*/ 191 h 191"/>
                  <a:gd name="T2" fmla="*/ 157 w 180"/>
                  <a:gd name="T3" fmla="*/ 146 h 191"/>
                  <a:gd name="T4" fmla="*/ 123 w 180"/>
                  <a:gd name="T5" fmla="*/ 112 h 191"/>
                  <a:gd name="T6" fmla="*/ 101 w 180"/>
                  <a:gd name="T7" fmla="*/ 68 h 191"/>
                  <a:gd name="T8" fmla="*/ 67 w 180"/>
                  <a:gd name="T9" fmla="*/ 34 h 191"/>
                  <a:gd name="T10" fmla="*/ 33 w 180"/>
                  <a:gd name="T11" fmla="*/ 0 h 191"/>
                  <a:gd name="T12" fmla="*/ 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180" y="191"/>
                    </a:moveTo>
                    <a:lnTo>
                      <a:pt x="157" y="146"/>
                    </a:lnTo>
                    <a:lnTo>
                      <a:pt x="123" y="112"/>
                    </a:lnTo>
                    <a:lnTo>
                      <a:pt x="101" y="68"/>
                    </a:lnTo>
                    <a:lnTo>
                      <a:pt x="67" y="34"/>
                    </a:lnTo>
                    <a:lnTo>
                      <a:pt x="33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1018" name="Group 17"/>
            <p:cNvGrpSpPr>
              <a:grpSpLocks/>
            </p:cNvGrpSpPr>
            <p:nvPr/>
          </p:nvGrpSpPr>
          <p:grpSpPr bwMode="auto">
            <a:xfrm>
              <a:off x="1658" y="3706"/>
              <a:ext cx="359" cy="123"/>
              <a:chOff x="1794" y="2890"/>
              <a:chExt cx="359" cy="123"/>
            </a:xfrm>
          </p:grpSpPr>
          <p:sp>
            <p:nvSpPr>
              <p:cNvPr id="41060" name="Freeform 18"/>
              <p:cNvSpPr>
                <a:spLocks/>
              </p:cNvSpPr>
              <p:nvPr/>
            </p:nvSpPr>
            <p:spPr bwMode="auto">
              <a:xfrm>
                <a:off x="1973" y="2890"/>
                <a:ext cx="180" cy="123"/>
              </a:xfrm>
              <a:custGeom>
                <a:avLst/>
                <a:gdLst>
                  <a:gd name="T0" fmla="*/ 180 w 180"/>
                  <a:gd name="T1" fmla="*/ 123 h 123"/>
                  <a:gd name="T2" fmla="*/ 158 w 180"/>
                  <a:gd name="T3" fmla="*/ 101 h 123"/>
                  <a:gd name="T4" fmla="*/ 124 w 180"/>
                  <a:gd name="T5" fmla="*/ 78 h 123"/>
                  <a:gd name="T6" fmla="*/ 90 w 180"/>
                  <a:gd name="T7" fmla="*/ 44 h 123"/>
                  <a:gd name="T8" fmla="*/ 45 w 180"/>
                  <a:gd name="T9" fmla="*/ 22 h 123"/>
                  <a:gd name="T10" fmla="*/ 23 w 180"/>
                  <a:gd name="T11" fmla="*/ 11 h 123"/>
                  <a:gd name="T12" fmla="*/ 0 w 180"/>
                  <a:gd name="T13" fmla="*/ 0 h 1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23">
                    <a:moveTo>
                      <a:pt x="180" y="123"/>
                    </a:moveTo>
                    <a:lnTo>
                      <a:pt x="158" y="101"/>
                    </a:lnTo>
                    <a:lnTo>
                      <a:pt x="124" y="78"/>
                    </a:lnTo>
                    <a:lnTo>
                      <a:pt x="90" y="44"/>
                    </a:lnTo>
                    <a:lnTo>
                      <a:pt x="45" y="22"/>
                    </a:lnTo>
                    <a:lnTo>
                      <a:pt x="23" y="11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61" name="Freeform 19"/>
              <p:cNvSpPr>
                <a:spLocks/>
              </p:cNvSpPr>
              <p:nvPr/>
            </p:nvSpPr>
            <p:spPr bwMode="auto">
              <a:xfrm>
                <a:off x="1794" y="2890"/>
                <a:ext cx="179" cy="123"/>
              </a:xfrm>
              <a:custGeom>
                <a:avLst/>
                <a:gdLst>
                  <a:gd name="T0" fmla="*/ 0 w 179"/>
                  <a:gd name="T1" fmla="*/ 123 h 123"/>
                  <a:gd name="T2" fmla="*/ 11 w 179"/>
                  <a:gd name="T3" fmla="*/ 101 h 123"/>
                  <a:gd name="T4" fmla="*/ 45 w 179"/>
                  <a:gd name="T5" fmla="*/ 78 h 123"/>
                  <a:gd name="T6" fmla="*/ 90 w 179"/>
                  <a:gd name="T7" fmla="*/ 44 h 123"/>
                  <a:gd name="T8" fmla="*/ 123 w 179"/>
                  <a:gd name="T9" fmla="*/ 22 h 123"/>
                  <a:gd name="T10" fmla="*/ 157 w 179"/>
                  <a:gd name="T11" fmla="*/ 11 h 123"/>
                  <a:gd name="T12" fmla="*/ 179 w 179"/>
                  <a:gd name="T13" fmla="*/ 0 h 1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9" h="123">
                    <a:moveTo>
                      <a:pt x="0" y="123"/>
                    </a:moveTo>
                    <a:lnTo>
                      <a:pt x="11" y="101"/>
                    </a:lnTo>
                    <a:lnTo>
                      <a:pt x="45" y="78"/>
                    </a:lnTo>
                    <a:lnTo>
                      <a:pt x="90" y="44"/>
                    </a:lnTo>
                    <a:lnTo>
                      <a:pt x="123" y="22"/>
                    </a:lnTo>
                    <a:lnTo>
                      <a:pt x="157" y="11"/>
                    </a:lnTo>
                    <a:lnTo>
                      <a:pt x="179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1019" name="Group 20"/>
            <p:cNvGrpSpPr>
              <a:grpSpLocks/>
            </p:cNvGrpSpPr>
            <p:nvPr/>
          </p:nvGrpSpPr>
          <p:grpSpPr bwMode="auto">
            <a:xfrm>
              <a:off x="2021" y="3648"/>
              <a:ext cx="360" cy="191"/>
              <a:chOff x="1434" y="2831"/>
              <a:chExt cx="360" cy="191"/>
            </a:xfrm>
          </p:grpSpPr>
          <p:sp>
            <p:nvSpPr>
              <p:cNvPr id="41058" name="Freeform 21"/>
              <p:cNvSpPr>
                <a:spLocks/>
              </p:cNvSpPr>
              <p:nvPr/>
            </p:nvSpPr>
            <p:spPr bwMode="auto">
              <a:xfrm>
                <a:off x="1434" y="2831"/>
                <a:ext cx="180" cy="191"/>
              </a:xfrm>
              <a:custGeom>
                <a:avLst/>
                <a:gdLst>
                  <a:gd name="T0" fmla="*/ 0 w 180"/>
                  <a:gd name="T1" fmla="*/ 191 h 191"/>
                  <a:gd name="T2" fmla="*/ 22 w 180"/>
                  <a:gd name="T3" fmla="*/ 146 h 191"/>
                  <a:gd name="T4" fmla="*/ 56 w 180"/>
                  <a:gd name="T5" fmla="*/ 112 h 191"/>
                  <a:gd name="T6" fmla="*/ 90 w 180"/>
                  <a:gd name="T7" fmla="*/ 68 h 191"/>
                  <a:gd name="T8" fmla="*/ 124 w 180"/>
                  <a:gd name="T9" fmla="*/ 23 h 191"/>
                  <a:gd name="T10" fmla="*/ 157 w 180"/>
                  <a:gd name="T11" fmla="*/ 0 h 191"/>
                  <a:gd name="T12" fmla="*/ 18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0" y="191"/>
                    </a:moveTo>
                    <a:lnTo>
                      <a:pt x="22" y="146"/>
                    </a:lnTo>
                    <a:lnTo>
                      <a:pt x="56" y="112"/>
                    </a:lnTo>
                    <a:lnTo>
                      <a:pt x="90" y="68"/>
                    </a:lnTo>
                    <a:lnTo>
                      <a:pt x="124" y="23"/>
                    </a:lnTo>
                    <a:lnTo>
                      <a:pt x="157" y="0"/>
                    </a:lnTo>
                    <a:lnTo>
                      <a:pt x="18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59" name="Freeform 22"/>
              <p:cNvSpPr>
                <a:spLocks/>
              </p:cNvSpPr>
              <p:nvPr/>
            </p:nvSpPr>
            <p:spPr bwMode="auto">
              <a:xfrm>
                <a:off x="1614" y="2831"/>
                <a:ext cx="180" cy="191"/>
              </a:xfrm>
              <a:custGeom>
                <a:avLst/>
                <a:gdLst>
                  <a:gd name="T0" fmla="*/ 180 w 180"/>
                  <a:gd name="T1" fmla="*/ 191 h 191"/>
                  <a:gd name="T2" fmla="*/ 157 w 180"/>
                  <a:gd name="T3" fmla="*/ 146 h 191"/>
                  <a:gd name="T4" fmla="*/ 123 w 180"/>
                  <a:gd name="T5" fmla="*/ 112 h 191"/>
                  <a:gd name="T6" fmla="*/ 101 w 180"/>
                  <a:gd name="T7" fmla="*/ 68 h 191"/>
                  <a:gd name="T8" fmla="*/ 67 w 180"/>
                  <a:gd name="T9" fmla="*/ 34 h 191"/>
                  <a:gd name="T10" fmla="*/ 33 w 180"/>
                  <a:gd name="T11" fmla="*/ 0 h 191"/>
                  <a:gd name="T12" fmla="*/ 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180" y="191"/>
                    </a:moveTo>
                    <a:lnTo>
                      <a:pt x="157" y="146"/>
                    </a:lnTo>
                    <a:lnTo>
                      <a:pt x="123" y="112"/>
                    </a:lnTo>
                    <a:lnTo>
                      <a:pt x="101" y="68"/>
                    </a:lnTo>
                    <a:lnTo>
                      <a:pt x="67" y="34"/>
                    </a:lnTo>
                    <a:lnTo>
                      <a:pt x="33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1020" name="Group 23"/>
            <p:cNvGrpSpPr>
              <a:grpSpLocks/>
            </p:cNvGrpSpPr>
            <p:nvPr/>
          </p:nvGrpSpPr>
          <p:grpSpPr bwMode="auto">
            <a:xfrm>
              <a:off x="2390" y="3276"/>
              <a:ext cx="708" cy="546"/>
              <a:chOff x="726" y="2476"/>
              <a:chExt cx="708" cy="546"/>
            </a:xfrm>
          </p:grpSpPr>
          <p:sp>
            <p:nvSpPr>
              <p:cNvPr id="41056" name="Freeform 24"/>
              <p:cNvSpPr>
                <a:spLocks/>
              </p:cNvSpPr>
              <p:nvPr/>
            </p:nvSpPr>
            <p:spPr bwMode="auto">
              <a:xfrm>
                <a:off x="1074" y="2476"/>
                <a:ext cx="360" cy="539"/>
              </a:xfrm>
              <a:custGeom>
                <a:avLst/>
                <a:gdLst>
                  <a:gd name="T0" fmla="*/ 360 w 360"/>
                  <a:gd name="T1" fmla="*/ 539 h 539"/>
                  <a:gd name="T2" fmla="*/ 337 w 360"/>
                  <a:gd name="T3" fmla="*/ 472 h 539"/>
                  <a:gd name="T4" fmla="*/ 304 w 360"/>
                  <a:gd name="T5" fmla="*/ 393 h 539"/>
                  <a:gd name="T6" fmla="*/ 259 w 360"/>
                  <a:gd name="T7" fmla="*/ 303 h 539"/>
                  <a:gd name="T8" fmla="*/ 202 w 360"/>
                  <a:gd name="T9" fmla="*/ 213 h 539"/>
                  <a:gd name="T10" fmla="*/ 157 w 360"/>
                  <a:gd name="T11" fmla="*/ 135 h 539"/>
                  <a:gd name="T12" fmla="*/ 101 w 360"/>
                  <a:gd name="T13" fmla="*/ 67 h 539"/>
                  <a:gd name="T14" fmla="*/ 45 w 360"/>
                  <a:gd name="T15" fmla="*/ 22 h 539"/>
                  <a:gd name="T16" fmla="*/ 0 w 360"/>
                  <a:gd name="T17" fmla="*/ 0 h 5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0" h="539">
                    <a:moveTo>
                      <a:pt x="360" y="539"/>
                    </a:moveTo>
                    <a:lnTo>
                      <a:pt x="337" y="472"/>
                    </a:lnTo>
                    <a:lnTo>
                      <a:pt x="304" y="393"/>
                    </a:lnTo>
                    <a:lnTo>
                      <a:pt x="259" y="303"/>
                    </a:lnTo>
                    <a:lnTo>
                      <a:pt x="202" y="213"/>
                    </a:lnTo>
                    <a:lnTo>
                      <a:pt x="157" y="135"/>
                    </a:lnTo>
                    <a:lnTo>
                      <a:pt x="101" y="67"/>
                    </a:lnTo>
                    <a:lnTo>
                      <a:pt x="45" y="22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57" name="Freeform 25"/>
              <p:cNvSpPr>
                <a:spLocks/>
              </p:cNvSpPr>
              <p:nvPr/>
            </p:nvSpPr>
            <p:spPr bwMode="auto">
              <a:xfrm>
                <a:off x="726" y="2483"/>
                <a:ext cx="348" cy="539"/>
              </a:xfrm>
              <a:custGeom>
                <a:avLst/>
                <a:gdLst>
                  <a:gd name="T0" fmla="*/ 0 w 348"/>
                  <a:gd name="T1" fmla="*/ 539 h 539"/>
                  <a:gd name="T2" fmla="*/ 22 w 348"/>
                  <a:gd name="T3" fmla="*/ 472 h 539"/>
                  <a:gd name="T4" fmla="*/ 56 w 348"/>
                  <a:gd name="T5" fmla="*/ 393 h 539"/>
                  <a:gd name="T6" fmla="*/ 101 w 348"/>
                  <a:gd name="T7" fmla="*/ 303 h 539"/>
                  <a:gd name="T8" fmla="*/ 146 w 348"/>
                  <a:gd name="T9" fmla="*/ 213 h 539"/>
                  <a:gd name="T10" fmla="*/ 191 w 348"/>
                  <a:gd name="T11" fmla="*/ 135 h 539"/>
                  <a:gd name="T12" fmla="*/ 247 w 348"/>
                  <a:gd name="T13" fmla="*/ 67 h 539"/>
                  <a:gd name="T14" fmla="*/ 303 w 348"/>
                  <a:gd name="T15" fmla="*/ 22 h 539"/>
                  <a:gd name="T16" fmla="*/ 348 w 348"/>
                  <a:gd name="T17" fmla="*/ 0 h 5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48" h="539">
                    <a:moveTo>
                      <a:pt x="0" y="539"/>
                    </a:moveTo>
                    <a:lnTo>
                      <a:pt x="22" y="472"/>
                    </a:lnTo>
                    <a:lnTo>
                      <a:pt x="56" y="393"/>
                    </a:lnTo>
                    <a:lnTo>
                      <a:pt x="101" y="303"/>
                    </a:lnTo>
                    <a:lnTo>
                      <a:pt x="146" y="213"/>
                    </a:lnTo>
                    <a:lnTo>
                      <a:pt x="191" y="135"/>
                    </a:lnTo>
                    <a:lnTo>
                      <a:pt x="247" y="67"/>
                    </a:lnTo>
                    <a:lnTo>
                      <a:pt x="303" y="22"/>
                    </a:lnTo>
                    <a:lnTo>
                      <a:pt x="348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1021" name="Group 26"/>
            <p:cNvGrpSpPr>
              <a:grpSpLocks/>
            </p:cNvGrpSpPr>
            <p:nvPr/>
          </p:nvGrpSpPr>
          <p:grpSpPr bwMode="auto">
            <a:xfrm>
              <a:off x="4205" y="3284"/>
              <a:ext cx="708" cy="546"/>
              <a:chOff x="726" y="2476"/>
              <a:chExt cx="708" cy="546"/>
            </a:xfrm>
          </p:grpSpPr>
          <p:sp>
            <p:nvSpPr>
              <p:cNvPr id="41054" name="Freeform 27"/>
              <p:cNvSpPr>
                <a:spLocks/>
              </p:cNvSpPr>
              <p:nvPr/>
            </p:nvSpPr>
            <p:spPr bwMode="auto">
              <a:xfrm>
                <a:off x="1074" y="2476"/>
                <a:ext cx="360" cy="539"/>
              </a:xfrm>
              <a:custGeom>
                <a:avLst/>
                <a:gdLst>
                  <a:gd name="T0" fmla="*/ 360 w 360"/>
                  <a:gd name="T1" fmla="*/ 539 h 539"/>
                  <a:gd name="T2" fmla="*/ 337 w 360"/>
                  <a:gd name="T3" fmla="*/ 472 h 539"/>
                  <a:gd name="T4" fmla="*/ 304 w 360"/>
                  <a:gd name="T5" fmla="*/ 393 h 539"/>
                  <a:gd name="T6" fmla="*/ 259 w 360"/>
                  <a:gd name="T7" fmla="*/ 303 h 539"/>
                  <a:gd name="T8" fmla="*/ 202 w 360"/>
                  <a:gd name="T9" fmla="*/ 213 h 539"/>
                  <a:gd name="T10" fmla="*/ 157 w 360"/>
                  <a:gd name="T11" fmla="*/ 135 h 539"/>
                  <a:gd name="T12" fmla="*/ 101 w 360"/>
                  <a:gd name="T13" fmla="*/ 67 h 539"/>
                  <a:gd name="T14" fmla="*/ 45 w 360"/>
                  <a:gd name="T15" fmla="*/ 22 h 539"/>
                  <a:gd name="T16" fmla="*/ 0 w 360"/>
                  <a:gd name="T17" fmla="*/ 0 h 5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0" h="539">
                    <a:moveTo>
                      <a:pt x="360" y="539"/>
                    </a:moveTo>
                    <a:lnTo>
                      <a:pt x="337" y="472"/>
                    </a:lnTo>
                    <a:lnTo>
                      <a:pt x="304" y="393"/>
                    </a:lnTo>
                    <a:lnTo>
                      <a:pt x="259" y="303"/>
                    </a:lnTo>
                    <a:lnTo>
                      <a:pt x="202" y="213"/>
                    </a:lnTo>
                    <a:lnTo>
                      <a:pt x="157" y="135"/>
                    </a:lnTo>
                    <a:lnTo>
                      <a:pt x="101" y="67"/>
                    </a:lnTo>
                    <a:lnTo>
                      <a:pt x="45" y="22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55" name="Freeform 28"/>
              <p:cNvSpPr>
                <a:spLocks/>
              </p:cNvSpPr>
              <p:nvPr/>
            </p:nvSpPr>
            <p:spPr bwMode="auto">
              <a:xfrm>
                <a:off x="726" y="2483"/>
                <a:ext cx="348" cy="539"/>
              </a:xfrm>
              <a:custGeom>
                <a:avLst/>
                <a:gdLst>
                  <a:gd name="T0" fmla="*/ 0 w 348"/>
                  <a:gd name="T1" fmla="*/ 539 h 539"/>
                  <a:gd name="T2" fmla="*/ 22 w 348"/>
                  <a:gd name="T3" fmla="*/ 472 h 539"/>
                  <a:gd name="T4" fmla="*/ 56 w 348"/>
                  <a:gd name="T5" fmla="*/ 393 h 539"/>
                  <a:gd name="T6" fmla="*/ 101 w 348"/>
                  <a:gd name="T7" fmla="*/ 303 h 539"/>
                  <a:gd name="T8" fmla="*/ 146 w 348"/>
                  <a:gd name="T9" fmla="*/ 213 h 539"/>
                  <a:gd name="T10" fmla="*/ 191 w 348"/>
                  <a:gd name="T11" fmla="*/ 135 h 539"/>
                  <a:gd name="T12" fmla="*/ 247 w 348"/>
                  <a:gd name="T13" fmla="*/ 67 h 539"/>
                  <a:gd name="T14" fmla="*/ 303 w 348"/>
                  <a:gd name="T15" fmla="*/ 22 h 539"/>
                  <a:gd name="T16" fmla="*/ 348 w 348"/>
                  <a:gd name="T17" fmla="*/ 0 h 5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48" h="539">
                    <a:moveTo>
                      <a:pt x="0" y="539"/>
                    </a:moveTo>
                    <a:lnTo>
                      <a:pt x="22" y="472"/>
                    </a:lnTo>
                    <a:lnTo>
                      <a:pt x="56" y="393"/>
                    </a:lnTo>
                    <a:lnTo>
                      <a:pt x="101" y="303"/>
                    </a:lnTo>
                    <a:lnTo>
                      <a:pt x="146" y="213"/>
                    </a:lnTo>
                    <a:lnTo>
                      <a:pt x="191" y="135"/>
                    </a:lnTo>
                    <a:lnTo>
                      <a:pt x="247" y="67"/>
                    </a:lnTo>
                    <a:lnTo>
                      <a:pt x="303" y="22"/>
                    </a:lnTo>
                    <a:lnTo>
                      <a:pt x="348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1022" name="Group 29"/>
            <p:cNvGrpSpPr>
              <a:grpSpLocks/>
            </p:cNvGrpSpPr>
            <p:nvPr/>
          </p:nvGrpSpPr>
          <p:grpSpPr bwMode="auto">
            <a:xfrm>
              <a:off x="3098" y="3638"/>
              <a:ext cx="360" cy="191"/>
              <a:chOff x="1434" y="2831"/>
              <a:chExt cx="360" cy="191"/>
            </a:xfrm>
          </p:grpSpPr>
          <p:sp>
            <p:nvSpPr>
              <p:cNvPr id="41052" name="Freeform 30"/>
              <p:cNvSpPr>
                <a:spLocks/>
              </p:cNvSpPr>
              <p:nvPr/>
            </p:nvSpPr>
            <p:spPr bwMode="auto">
              <a:xfrm>
                <a:off x="1434" y="2831"/>
                <a:ext cx="180" cy="191"/>
              </a:xfrm>
              <a:custGeom>
                <a:avLst/>
                <a:gdLst>
                  <a:gd name="T0" fmla="*/ 0 w 180"/>
                  <a:gd name="T1" fmla="*/ 191 h 191"/>
                  <a:gd name="T2" fmla="*/ 22 w 180"/>
                  <a:gd name="T3" fmla="*/ 146 h 191"/>
                  <a:gd name="T4" fmla="*/ 56 w 180"/>
                  <a:gd name="T5" fmla="*/ 112 h 191"/>
                  <a:gd name="T6" fmla="*/ 90 w 180"/>
                  <a:gd name="T7" fmla="*/ 68 h 191"/>
                  <a:gd name="T8" fmla="*/ 124 w 180"/>
                  <a:gd name="T9" fmla="*/ 23 h 191"/>
                  <a:gd name="T10" fmla="*/ 157 w 180"/>
                  <a:gd name="T11" fmla="*/ 0 h 191"/>
                  <a:gd name="T12" fmla="*/ 18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0" y="191"/>
                    </a:moveTo>
                    <a:lnTo>
                      <a:pt x="22" y="146"/>
                    </a:lnTo>
                    <a:lnTo>
                      <a:pt x="56" y="112"/>
                    </a:lnTo>
                    <a:lnTo>
                      <a:pt x="90" y="68"/>
                    </a:lnTo>
                    <a:lnTo>
                      <a:pt x="124" y="23"/>
                    </a:lnTo>
                    <a:lnTo>
                      <a:pt x="157" y="0"/>
                    </a:lnTo>
                    <a:lnTo>
                      <a:pt x="18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53" name="Freeform 31"/>
              <p:cNvSpPr>
                <a:spLocks/>
              </p:cNvSpPr>
              <p:nvPr/>
            </p:nvSpPr>
            <p:spPr bwMode="auto">
              <a:xfrm>
                <a:off x="1614" y="2831"/>
                <a:ext cx="180" cy="191"/>
              </a:xfrm>
              <a:custGeom>
                <a:avLst/>
                <a:gdLst>
                  <a:gd name="T0" fmla="*/ 180 w 180"/>
                  <a:gd name="T1" fmla="*/ 191 h 191"/>
                  <a:gd name="T2" fmla="*/ 157 w 180"/>
                  <a:gd name="T3" fmla="*/ 146 h 191"/>
                  <a:gd name="T4" fmla="*/ 123 w 180"/>
                  <a:gd name="T5" fmla="*/ 112 h 191"/>
                  <a:gd name="T6" fmla="*/ 101 w 180"/>
                  <a:gd name="T7" fmla="*/ 68 h 191"/>
                  <a:gd name="T8" fmla="*/ 67 w 180"/>
                  <a:gd name="T9" fmla="*/ 34 h 191"/>
                  <a:gd name="T10" fmla="*/ 33 w 180"/>
                  <a:gd name="T11" fmla="*/ 0 h 191"/>
                  <a:gd name="T12" fmla="*/ 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180" y="191"/>
                    </a:moveTo>
                    <a:lnTo>
                      <a:pt x="157" y="146"/>
                    </a:lnTo>
                    <a:lnTo>
                      <a:pt x="123" y="112"/>
                    </a:lnTo>
                    <a:lnTo>
                      <a:pt x="101" y="68"/>
                    </a:lnTo>
                    <a:lnTo>
                      <a:pt x="67" y="34"/>
                    </a:lnTo>
                    <a:lnTo>
                      <a:pt x="33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1023" name="Group 32"/>
            <p:cNvGrpSpPr>
              <a:grpSpLocks/>
            </p:cNvGrpSpPr>
            <p:nvPr/>
          </p:nvGrpSpPr>
          <p:grpSpPr bwMode="auto">
            <a:xfrm>
              <a:off x="3833" y="3638"/>
              <a:ext cx="360" cy="191"/>
              <a:chOff x="1434" y="2831"/>
              <a:chExt cx="360" cy="191"/>
            </a:xfrm>
          </p:grpSpPr>
          <p:sp>
            <p:nvSpPr>
              <p:cNvPr id="41050" name="Freeform 33"/>
              <p:cNvSpPr>
                <a:spLocks/>
              </p:cNvSpPr>
              <p:nvPr/>
            </p:nvSpPr>
            <p:spPr bwMode="auto">
              <a:xfrm>
                <a:off x="1434" y="2831"/>
                <a:ext cx="180" cy="191"/>
              </a:xfrm>
              <a:custGeom>
                <a:avLst/>
                <a:gdLst>
                  <a:gd name="T0" fmla="*/ 0 w 180"/>
                  <a:gd name="T1" fmla="*/ 191 h 191"/>
                  <a:gd name="T2" fmla="*/ 22 w 180"/>
                  <a:gd name="T3" fmla="*/ 146 h 191"/>
                  <a:gd name="T4" fmla="*/ 56 w 180"/>
                  <a:gd name="T5" fmla="*/ 112 h 191"/>
                  <a:gd name="T6" fmla="*/ 90 w 180"/>
                  <a:gd name="T7" fmla="*/ 68 h 191"/>
                  <a:gd name="T8" fmla="*/ 124 w 180"/>
                  <a:gd name="T9" fmla="*/ 23 h 191"/>
                  <a:gd name="T10" fmla="*/ 157 w 180"/>
                  <a:gd name="T11" fmla="*/ 0 h 191"/>
                  <a:gd name="T12" fmla="*/ 18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0" y="191"/>
                    </a:moveTo>
                    <a:lnTo>
                      <a:pt x="22" y="146"/>
                    </a:lnTo>
                    <a:lnTo>
                      <a:pt x="56" y="112"/>
                    </a:lnTo>
                    <a:lnTo>
                      <a:pt x="90" y="68"/>
                    </a:lnTo>
                    <a:lnTo>
                      <a:pt x="124" y="23"/>
                    </a:lnTo>
                    <a:lnTo>
                      <a:pt x="157" y="0"/>
                    </a:lnTo>
                    <a:lnTo>
                      <a:pt x="18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51" name="Freeform 34"/>
              <p:cNvSpPr>
                <a:spLocks/>
              </p:cNvSpPr>
              <p:nvPr/>
            </p:nvSpPr>
            <p:spPr bwMode="auto">
              <a:xfrm>
                <a:off x="1614" y="2831"/>
                <a:ext cx="180" cy="191"/>
              </a:xfrm>
              <a:custGeom>
                <a:avLst/>
                <a:gdLst>
                  <a:gd name="T0" fmla="*/ 180 w 180"/>
                  <a:gd name="T1" fmla="*/ 191 h 191"/>
                  <a:gd name="T2" fmla="*/ 157 w 180"/>
                  <a:gd name="T3" fmla="*/ 146 h 191"/>
                  <a:gd name="T4" fmla="*/ 123 w 180"/>
                  <a:gd name="T5" fmla="*/ 112 h 191"/>
                  <a:gd name="T6" fmla="*/ 101 w 180"/>
                  <a:gd name="T7" fmla="*/ 68 h 191"/>
                  <a:gd name="T8" fmla="*/ 67 w 180"/>
                  <a:gd name="T9" fmla="*/ 34 h 191"/>
                  <a:gd name="T10" fmla="*/ 33 w 180"/>
                  <a:gd name="T11" fmla="*/ 0 h 191"/>
                  <a:gd name="T12" fmla="*/ 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180" y="191"/>
                    </a:moveTo>
                    <a:lnTo>
                      <a:pt x="157" y="146"/>
                    </a:lnTo>
                    <a:lnTo>
                      <a:pt x="123" y="112"/>
                    </a:lnTo>
                    <a:lnTo>
                      <a:pt x="101" y="68"/>
                    </a:lnTo>
                    <a:lnTo>
                      <a:pt x="67" y="34"/>
                    </a:lnTo>
                    <a:lnTo>
                      <a:pt x="33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1024" name="Group 35"/>
            <p:cNvGrpSpPr>
              <a:grpSpLocks/>
            </p:cNvGrpSpPr>
            <p:nvPr/>
          </p:nvGrpSpPr>
          <p:grpSpPr bwMode="auto">
            <a:xfrm>
              <a:off x="3465" y="3702"/>
              <a:ext cx="359" cy="123"/>
              <a:chOff x="1794" y="2890"/>
              <a:chExt cx="359" cy="123"/>
            </a:xfrm>
          </p:grpSpPr>
          <p:sp>
            <p:nvSpPr>
              <p:cNvPr id="41048" name="Freeform 36"/>
              <p:cNvSpPr>
                <a:spLocks/>
              </p:cNvSpPr>
              <p:nvPr/>
            </p:nvSpPr>
            <p:spPr bwMode="auto">
              <a:xfrm>
                <a:off x="1973" y="2890"/>
                <a:ext cx="180" cy="123"/>
              </a:xfrm>
              <a:custGeom>
                <a:avLst/>
                <a:gdLst>
                  <a:gd name="T0" fmla="*/ 180 w 180"/>
                  <a:gd name="T1" fmla="*/ 123 h 123"/>
                  <a:gd name="T2" fmla="*/ 158 w 180"/>
                  <a:gd name="T3" fmla="*/ 101 h 123"/>
                  <a:gd name="T4" fmla="*/ 124 w 180"/>
                  <a:gd name="T5" fmla="*/ 78 h 123"/>
                  <a:gd name="T6" fmla="*/ 90 w 180"/>
                  <a:gd name="T7" fmla="*/ 44 h 123"/>
                  <a:gd name="T8" fmla="*/ 45 w 180"/>
                  <a:gd name="T9" fmla="*/ 22 h 123"/>
                  <a:gd name="T10" fmla="*/ 23 w 180"/>
                  <a:gd name="T11" fmla="*/ 11 h 123"/>
                  <a:gd name="T12" fmla="*/ 0 w 180"/>
                  <a:gd name="T13" fmla="*/ 0 h 1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23">
                    <a:moveTo>
                      <a:pt x="180" y="123"/>
                    </a:moveTo>
                    <a:lnTo>
                      <a:pt x="158" y="101"/>
                    </a:lnTo>
                    <a:lnTo>
                      <a:pt x="124" y="78"/>
                    </a:lnTo>
                    <a:lnTo>
                      <a:pt x="90" y="44"/>
                    </a:lnTo>
                    <a:lnTo>
                      <a:pt x="45" y="22"/>
                    </a:lnTo>
                    <a:lnTo>
                      <a:pt x="23" y="11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49" name="Freeform 37"/>
              <p:cNvSpPr>
                <a:spLocks/>
              </p:cNvSpPr>
              <p:nvPr/>
            </p:nvSpPr>
            <p:spPr bwMode="auto">
              <a:xfrm>
                <a:off x="1794" y="2890"/>
                <a:ext cx="179" cy="123"/>
              </a:xfrm>
              <a:custGeom>
                <a:avLst/>
                <a:gdLst>
                  <a:gd name="T0" fmla="*/ 0 w 179"/>
                  <a:gd name="T1" fmla="*/ 123 h 123"/>
                  <a:gd name="T2" fmla="*/ 11 w 179"/>
                  <a:gd name="T3" fmla="*/ 101 h 123"/>
                  <a:gd name="T4" fmla="*/ 45 w 179"/>
                  <a:gd name="T5" fmla="*/ 78 h 123"/>
                  <a:gd name="T6" fmla="*/ 90 w 179"/>
                  <a:gd name="T7" fmla="*/ 44 h 123"/>
                  <a:gd name="T8" fmla="*/ 123 w 179"/>
                  <a:gd name="T9" fmla="*/ 22 h 123"/>
                  <a:gd name="T10" fmla="*/ 157 w 179"/>
                  <a:gd name="T11" fmla="*/ 11 h 123"/>
                  <a:gd name="T12" fmla="*/ 179 w 179"/>
                  <a:gd name="T13" fmla="*/ 0 h 1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9" h="123">
                    <a:moveTo>
                      <a:pt x="0" y="123"/>
                    </a:moveTo>
                    <a:lnTo>
                      <a:pt x="11" y="101"/>
                    </a:lnTo>
                    <a:lnTo>
                      <a:pt x="45" y="78"/>
                    </a:lnTo>
                    <a:lnTo>
                      <a:pt x="90" y="44"/>
                    </a:lnTo>
                    <a:lnTo>
                      <a:pt x="123" y="22"/>
                    </a:lnTo>
                    <a:lnTo>
                      <a:pt x="157" y="11"/>
                    </a:lnTo>
                    <a:lnTo>
                      <a:pt x="179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1025" name="Line 38"/>
            <p:cNvSpPr>
              <a:spLocks noChangeShapeType="1"/>
            </p:cNvSpPr>
            <p:nvPr/>
          </p:nvSpPr>
          <p:spPr bwMode="auto">
            <a:xfrm>
              <a:off x="249" y="3838"/>
              <a:ext cx="51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26" name="Line 39"/>
            <p:cNvSpPr>
              <a:spLocks noChangeShapeType="1"/>
            </p:cNvSpPr>
            <p:nvPr/>
          </p:nvSpPr>
          <p:spPr bwMode="auto">
            <a:xfrm flipV="1">
              <a:off x="939" y="3022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27" name="Rectangle 40"/>
            <p:cNvSpPr>
              <a:spLocks noChangeArrowheads="1"/>
            </p:cNvSpPr>
            <p:nvPr/>
          </p:nvSpPr>
          <p:spPr bwMode="auto">
            <a:xfrm>
              <a:off x="1777" y="3793"/>
              <a:ext cx="10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0">
                  <a:solidFill>
                    <a:schemeClr val="bg1"/>
                  </a:solidFill>
                  <a:latin typeface="Symbol" panose="05050102010706020507" pitchFamily="18" charset="2"/>
                </a:rPr>
                <a:t>p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41028" name="Rectangle 41"/>
            <p:cNvSpPr>
              <a:spLocks noChangeArrowheads="1"/>
            </p:cNvSpPr>
            <p:nvPr/>
          </p:nvSpPr>
          <p:spPr bwMode="auto">
            <a:xfrm>
              <a:off x="2624" y="3802"/>
              <a:ext cx="20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0">
                  <a:solidFill>
                    <a:schemeClr val="bg1"/>
                  </a:solidFill>
                  <a:latin typeface="Symbol" panose="05050102010706020507" pitchFamily="18" charset="2"/>
                </a:rPr>
                <a:t>2p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41029" name="Rectangle 42"/>
            <p:cNvSpPr>
              <a:spLocks noChangeArrowheads="1"/>
            </p:cNvSpPr>
            <p:nvPr/>
          </p:nvSpPr>
          <p:spPr bwMode="auto">
            <a:xfrm>
              <a:off x="3541" y="3811"/>
              <a:ext cx="20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0">
                  <a:solidFill>
                    <a:schemeClr val="bg1"/>
                  </a:solidFill>
                  <a:latin typeface="Symbol" panose="05050102010706020507" pitchFamily="18" charset="2"/>
                </a:rPr>
                <a:t>3p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41030" name="Rectangle 43"/>
            <p:cNvSpPr>
              <a:spLocks noChangeArrowheads="1"/>
            </p:cNvSpPr>
            <p:nvPr/>
          </p:nvSpPr>
          <p:spPr bwMode="auto">
            <a:xfrm>
              <a:off x="4448" y="3793"/>
              <a:ext cx="20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0">
                  <a:solidFill>
                    <a:schemeClr val="bg1"/>
                  </a:solidFill>
                  <a:latin typeface="Symbol" panose="05050102010706020507" pitchFamily="18" charset="2"/>
                </a:rPr>
                <a:t>4p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41031" name="Rectangle 44"/>
            <p:cNvSpPr>
              <a:spLocks noChangeArrowheads="1"/>
            </p:cNvSpPr>
            <p:nvPr/>
          </p:nvSpPr>
          <p:spPr bwMode="auto">
            <a:xfrm>
              <a:off x="888" y="3811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0">
                  <a:solidFill>
                    <a:schemeClr val="bg1"/>
                  </a:solidFill>
                  <a:latin typeface="Times" panose="02020603050405020304" pitchFamily="18" charset="0"/>
                </a:rPr>
                <a:t>0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41032" name="Line 45"/>
            <p:cNvSpPr>
              <a:spLocks noChangeShapeType="1"/>
            </p:cNvSpPr>
            <p:nvPr/>
          </p:nvSpPr>
          <p:spPr bwMode="auto">
            <a:xfrm>
              <a:off x="1111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33" name="Line 46"/>
            <p:cNvSpPr>
              <a:spLocks noChangeShapeType="1"/>
            </p:cNvSpPr>
            <p:nvPr/>
          </p:nvSpPr>
          <p:spPr bwMode="auto">
            <a:xfrm>
              <a:off x="1492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34" name="Line 47"/>
            <p:cNvSpPr>
              <a:spLocks noChangeShapeType="1"/>
            </p:cNvSpPr>
            <p:nvPr/>
          </p:nvSpPr>
          <p:spPr bwMode="auto">
            <a:xfrm>
              <a:off x="1837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35" name="Line 48"/>
            <p:cNvSpPr>
              <a:spLocks noChangeShapeType="1"/>
            </p:cNvSpPr>
            <p:nvPr/>
          </p:nvSpPr>
          <p:spPr bwMode="auto">
            <a:xfrm>
              <a:off x="2200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36" name="Line 49"/>
            <p:cNvSpPr>
              <a:spLocks noChangeShapeType="1"/>
            </p:cNvSpPr>
            <p:nvPr/>
          </p:nvSpPr>
          <p:spPr bwMode="auto">
            <a:xfrm>
              <a:off x="766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37" name="Line 50"/>
            <p:cNvSpPr>
              <a:spLocks noChangeShapeType="1"/>
            </p:cNvSpPr>
            <p:nvPr/>
          </p:nvSpPr>
          <p:spPr bwMode="auto">
            <a:xfrm>
              <a:off x="2735" y="3784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38" name="Line 51"/>
            <p:cNvSpPr>
              <a:spLocks noChangeShapeType="1"/>
            </p:cNvSpPr>
            <p:nvPr/>
          </p:nvSpPr>
          <p:spPr bwMode="auto">
            <a:xfrm>
              <a:off x="2907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39" name="Line 52"/>
            <p:cNvSpPr>
              <a:spLocks noChangeShapeType="1"/>
            </p:cNvSpPr>
            <p:nvPr/>
          </p:nvSpPr>
          <p:spPr bwMode="auto">
            <a:xfrm>
              <a:off x="2554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40" name="Line 53"/>
            <p:cNvSpPr>
              <a:spLocks noChangeShapeType="1"/>
            </p:cNvSpPr>
            <p:nvPr/>
          </p:nvSpPr>
          <p:spPr bwMode="auto">
            <a:xfrm>
              <a:off x="3633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41" name="Line 54"/>
            <p:cNvSpPr>
              <a:spLocks noChangeShapeType="1"/>
            </p:cNvSpPr>
            <p:nvPr/>
          </p:nvSpPr>
          <p:spPr bwMode="auto">
            <a:xfrm>
              <a:off x="3279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42" name="Line 55"/>
            <p:cNvSpPr>
              <a:spLocks noChangeShapeType="1"/>
            </p:cNvSpPr>
            <p:nvPr/>
          </p:nvSpPr>
          <p:spPr bwMode="auto">
            <a:xfrm>
              <a:off x="4014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43" name="Line 56"/>
            <p:cNvSpPr>
              <a:spLocks noChangeShapeType="1"/>
            </p:cNvSpPr>
            <p:nvPr/>
          </p:nvSpPr>
          <p:spPr bwMode="auto">
            <a:xfrm>
              <a:off x="4558" y="3784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44" name="Line 57"/>
            <p:cNvSpPr>
              <a:spLocks noChangeShapeType="1"/>
            </p:cNvSpPr>
            <p:nvPr/>
          </p:nvSpPr>
          <p:spPr bwMode="auto">
            <a:xfrm>
              <a:off x="4395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45" name="Line 58"/>
            <p:cNvSpPr>
              <a:spLocks noChangeShapeType="1"/>
            </p:cNvSpPr>
            <p:nvPr/>
          </p:nvSpPr>
          <p:spPr bwMode="auto">
            <a:xfrm>
              <a:off x="4731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46" name="Rectangle 59"/>
            <p:cNvSpPr>
              <a:spLocks noChangeArrowheads="1"/>
            </p:cNvSpPr>
            <p:nvPr/>
          </p:nvSpPr>
          <p:spPr bwMode="auto">
            <a:xfrm>
              <a:off x="5125" y="3793"/>
              <a:ext cx="13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0" i="1">
                  <a:solidFill>
                    <a:schemeClr val="bg1"/>
                  </a:solidFill>
                  <a:latin typeface="Symbol" panose="05050102010706020507" pitchFamily="18" charset="2"/>
                </a:rPr>
                <a:t>w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graphicFrame>
          <p:nvGraphicFramePr>
            <p:cNvPr id="41047" name="Object 60"/>
            <p:cNvGraphicFramePr>
              <a:graphicFrameLocks/>
            </p:cNvGraphicFramePr>
            <p:nvPr/>
          </p:nvGraphicFramePr>
          <p:xfrm>
            <a:off x="1046" y="2987"/>
            <a:ext cx="655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00" name="公式" r:id="rId7" imgW="476293" imgH="228834" progId="Equation.3">
                    <p:embed/>
                  </p:oleObj>
                </mc:Choice>
                <mc:Fallback>
                  <p:oleObj name="公式" r:id="rId7" imgW="476293" imgH="228834" progId="Equation.3">
                    <p:embed/>
                    <p:pic>
                      <p:nvPicPr>
                        <p:cNvPr id="0" name="Object 6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6" y="2987"/>
                          <a:ext cx="655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2575" name="Group 63"/>
          <p:cNvGrpSpPr>
            <a:grpSpLocks/>
          </p:cNvGrpSpPr>
          <p:nvPr/>
        </p:nvGrpSpPr>
        <p:grpSpPr bwMode="auto">
          <a:xfrm>
            <a:off x="771525" y="87313"/>
            <a:ext cx="2951163" cy="1612900"/>
            <a:chOff x="1112" y="944"/>
            <a:chExt cx="1859" cy="1016"/>
          </a:xfrm>
        </p:grpSpPr>
        <p:sp>
          <p:nvSpPr>
            <p:cNvPr id="41004" name="Line 64"/>
            <p:cNvSpPr>
              <a:spLocks noChangeShapeType="1"/>
            </p:cNvSpPr>
            <p:nvPr/>
          </p:nvSpPr>
          <p:spPr bwMode="auto">
            <a:xfrm>
              <a:off x="1112" y="1743"/>
              <a:ext cx="1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05" name="Line 65"/>
            <p:cNvSpPr>
              <a:spLocks noChangeShapeType="1"/>
            </p:cNvSpPr>
            <p:nvPr/>
          </p:nvSpPr>
          <p:spPr bwMode="auto">
            <a:xfrm>
              <a:off x="1562" y="1308"/>
              <a:ext cx="0" cy="432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06" name="Line 66"/>
            <p:cNvSpPr>
              <a:spLocks noChangeShapeType="1"/>
            </p:cNvSpPr>
            <p:nvPr/>
          </p:nvSpPr>
          <p:spPr bwMode="auto">
            <a:xfrm>
              <a:off x="1706" y="1308"/>
              <a:ext cx="0" cy="432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07" name="Line 67"/>
            <p:cNvSpPr>
              <a:spLocks noChangeShapeType="1"/>
            </p:cNvSpPr>
            <p:nvPr/>
          </p:nvSpPr>
          <p:spPr bwMode="auto">
            <a:xfrm>
              <a:off x="1850" y="1308"/>
              <a:ext cx="0" cy="432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08" name="Line 68"/>
            <p:cNvSpPr>
              <a:spLocks noChangeShapeType="1"/>
            </p:cNvSpPr>
            <p:nvPr/>
          </p:nvSpPr>
          <p:spPr bwMode="auto">
            <a:xfrm>
              <a:off x="1994" y="1308"/>
              <a:ext cx="0" cy="432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09" name="Text Box 69"/>
            <p:cNvSpPr txBox="1">
              <a:spLocks noChangeArrowheads="1"/>
            </p:cNvSpPr>
            <p:nvPr/>
          </p:nvSpPr>
          <p:spPr bwMode="auto">
            <a:xfrm>
              <a:off x="1242" y="1207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41010" name="Text Box 70"/>
            <p:cNvSpPr txBox="1">
              <a:spLocks noChangeArrowheads="1"/>
            </p:cNvSpPr>
            <p:nvPr/>
          </p:nvSpPr>
          <p:spPr bwMode="auto">
            <a:xfrm>
              <a:off x="1318" y="171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41011" name="Text Box 71"/>
            <p:cNvSpPr txBox="1">
              <a:spLocks noChangeArrowheads="1"/>
            </p:cNvSpPr>
            <p:nvPr/>
          </p:nvSpPr>
          <p:spPr bwMode="auto">
            <a:xfrm>
              <a:off x="1907" y="1696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4</a:t>
              </a:r>
            </a:p>
          </p:txBody>
        </p:sp>
        <p:sp>
          <p:nvSpPr>
            <p:cNvPr id="41012" name="Text Box 72"/>
            <p:cNvSpPr txBox="1">
              <a:spLocks noChangeArrowheads="1"/>
            </p:cNvSpPr>
            <p:nvPr/>
          </p:nvSpPr>
          <p:spPr bwMode="auto">
            <a:xfrm>
              <a:off x="2748" y="1607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/>
                <a:t>n</a:t>
              </a:r>
            </a:p>
          </p:txBody>
        </p:sp>
        <p:sp>
          <p:nvSpPr>
            <p:cNvPr id="41013" name="Line 73"/>
            <p:cNvSpPr>
              <a:spLocks noChangeShapeType="1"/>
            </p:cNvSpPr>
            <p:nvPr/>
          </p:nvSpPr>
          <p:spPr bwMode="auto">
            <a:xfrm flipV="1">
              <a:off x="1420" y="972"/>
              <a:ext cx="0" cy="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14" name="Line 74"/>
            <p:cNvSpPr>
              <a:spLocks noChangeShapeType="1"/>
            </p:cNvSpPr>
            <p:nvPr/>
          </p:nvSpPr>
          <p:spPr bwMode="auto">
            <a:xfrm>
              <a:off x="1418" y="1308"/>
              <a:ext cx="0" cy="432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15" name="Text Box 75"/>
            <p:cNvSpPr txBox="1">
              <a:spLocks noChangeArrowheads="1"/>
            </p:cNvSpPr>
            <p:nvPr/>
          </p:nvSpPr>
          <p:spPr bwMode="auto">
            <a:xfrm>
              <a:off x="1429" y="944"/>
              <a:ext cx="6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i="1"/>
                <a:t>x</a:t>
              </a:r>
              <a:r>
                <a:rPr lang="en-US" altLang="zh-CN" sz="2400"/>
                <a:t>(</a:t>
              </a:r>
              <a:r>
                <a:rPr lang="en-US" altLang="zh-CN" sz="2400" i="1"/>
                <a:t>n</a:t>
              </a:r>
              <a:r>
                <a:rPr lang="en-US" altLang="zh-CN" sz="2400"/>
                <a:t>)</a:t>
              </a:r>
            </a:p>
          </p:txBody>
        </p:sp>
      </p:grpSp>
      <p:graphicFrame>
        <p:nvGraphicFramePr>
          <p:cNvPr id="192588" name="Object 76"/>
          <p:cNvGraphicFramePr>
            <a:graphicFrameLocks noChangeAspect="1"/>
          </p:cNvGraphicFramePr>
          <p:nvPr/>
        </p:nvGraphicFramePr>
        <p:xfrm>
          <a:off x="2916238" y="352425"/>
          <a:ext cx="15875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01" name="公式" r:id="rId9" imgW="552387" imgH="181004" progId="Equation.3">
                  <p:embed/>
                </p:oleObj>
              </mc:Choice>
              <mc:Fallback>
                <p:oleObj name="公式" r:id="rId9" imgW="552387" imgH="181004" progId="Equation.3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52425"/>
                        <a:ext cx="158750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90" name="Object 78"/>
          <p:cNvGraphicFramePr>
            <a:graphicFrameLocks noChangeAspect="1"/>
          </p:cNvGraphicFramePr>
          <p:nvPr/>
        </p:nvGraphicFramePr>
        <p:xfrm>
          <a:off x="5867400" y="188913"/>
          <a:ext cx="3040063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02" name="公式" r:id="rId11" imgW="1095379" imgH="371387" progId="Equation.3">
                  <p:embed/>
                </p:oleObj>
              </mc:Choice>
              <mc:Fallback>
                <p:oleObj name="公式" r:id="rId11" imgW="1095379" imgH="371387" progId="Equation.3">
                  <p:embed/>
                  <p:pic>
                    <p:nvPicPr>
                      <p:cNvPr id="0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188913"/>
                        <a:ext cx="3040063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91" name="Object 79"/>
          <p:cNvGraphicFramePr>
            <a:graphicFrameLocks noChangeAspect="1"/>
          </p:cNvGraphicFramePr>
          <p:nvPr/>
        </p:nvGraphicFramePr>
        <p:xfrm>
          <a:off x="4440238" y="65088"/>
          <a:ext cx="1497012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03" name="公式" r:id="rId13" imgW="476293" imgH="381234" progId="Equation.3">
                  <p:embed/>
                </p:oleObj>
              </mc:Choice>
              <mc:Fallback>
                <p:oleObj name="公式" r:id="rId13" imgW="476293" imgH="381234" progId="Equation.3">
                  <p:embed/>
                  <p:pic>
                    <p:nvPicPr>
                      <p:cNvPr id="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0238" y="65088"/>
                        <a:ext cx="1497012" cy="124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2661" name="Group 149"/>
          <p:cNvGrpSpPr>
            <a:grpSpLocks/>
          </p:cNvGrpSpPr>
          <p:nvPr/>
        </p:nvGrpSpPr>
        <p:grpSpPr bwMode="auto">
          <a:xfrm>
            <a:off x="381000" y="4868863"/>
            <a:ext cx="5151438" cy="1501775"/>
            <a:chOff x="231" y="3119"/>
            <a:chExt cx="3245" cy="946"/>
          </a:xfrm>
        </p:grpSpPr>
        <p:sp>
          <p:nvSpPr>
            <p:cNvPr id="40987" name="Line 127"/>
            <p:cNvSpPr>
              <a:spLocks noChangeShapeType="1"/>
            </p:cNvSpPr>
            <p:nvPr/>
          </p:nvSpPr>
          <p:spPr bwMode="auto">
            <a:xfrm>
              <a:off x="939" y="3533"/>
              <a:ext cx="1" cy="348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88" name="Line 128"/>
            <p:cNvSpPr>
              <a:spLocks noChangeShapeType="1"/>
            </p:cNvSpPr>
            <p:nvPr/>
          </p:nvSpPr>
          <p:spPr bwMode="auto">
            <a:xfrm>
              <a:off x="2028" y="3700"/>
              <a:ext cx="1" cy="191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89" name="Rectangle 129"/>
            <p:cNvSpPr>
              <a:spLocks noChangeArrowheads="1"/>
            </p:cNvSpPr>
            <p:nvPr/>
          </p:nvSpPr>
          <p:spPr bwMode="auto">
            <a:xfrm>
              <a:off x="2373" y="3873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40990" name="Rectangle 130"/>
            <p:cNvSpPr>
              <a:spLocks noChangeArrowheads="1"/>
            </p:cNvSpPr>
            <p:nvPr/>
          </p:nvSpPr>
          <p:spPr bwMode="auto">
            <a:xfrm>
              <a:off x="3380" y="3746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solidFill>
                    <a:schemeClr val="bg1"/>
                  </a:solidFill>
                </a:rPr>
                <a:t>k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40991" name="Rectangle 131"/>
            <p:cNvSpPr>
              <a:spLocks noChangeArrowheads="1"/>
            </p:cNvSpPr>
            <p:nvPr/>
          </p:nvSpPr>
          <p:spPr bwMode="auto">
            <a:xfrm>
              <a:off x="722" y="3864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</a:rPr>
                <a:t>0</a:t>
              </a:r>
            </a:p>
          </p:txBody>
        </p:sp>
        <p:graphicFrame>
          <p:nvGraphicFramePr>
            <p:cNvPr id="40992" name="Object 132"/>
            <p:cNvGraphicFramePr>
              <a:graphicFrameLocks noChangeAspect="1"/>
            </p:cNvGraphicFramePr>
            <p:nvPr/>
          </p:nvGraphicFramePr>
          <p:xfrm>
            <a:off x="839" y="3119"/>
            <a:ext cx="512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04" name="公式" r:id="rId15" imgW="362152" imgH="209609" progId="Equation.3">
                    <p:embed/>
                  </p:oleObj>
                </mc:Choice>
                <mc:Fallback>
                  <p:oleObj name="公式" r:id="rId15" imgW="362152" imgH="209609" progId="Equation.3">
                    <p:embed/>
                    <p:pic>
                      <p:nvPicPr>
                        <p:cNvPr id="0" name="Object 1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9" y="3119"/>
                          <a:ext cx="512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993" name="Line 133"/>
            <p:cNvSpPr>
              <a:spLocks noChangeShapeType="1"/>
            </p:cNvSpPr>
            <p:nvPr/>
          </p:nvSpPr>
          <p:spPr bwMode="auto">
            <a:xfrm>
              <a:off x="2391" y="3534"/>
              <a:ext cx="1" cy="348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94" name="Line 134"/>
            <p:cNvSpPr>
              <a:spLocks noChangeShapeType="1"/>
            </p:cNvSpPr>
            <p:nvPr/>
          </p:nvSpPr>
          <p:spPr bwMode="auto">
            <a:xfrm>
              <a:off x="767" y="3355"/>
              <a:ext cx="1" cy="539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95" name="Line 135"/>
            <p:cNvSpPr>
              <a:spLocks noChangeShapeType="1"/>
            </p:cNvSpPr>
            <p:nvPr/>
          </p:nvSpPr>
          <p:spPr bwMode="auto">
            <a:xfrm>
              <a:off x="1320" y="3710"/>
              <a:ext cx="1" cy="191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96" name="Line 136"/>
            <p:cNvSpPr>
              <a:spLocks noChangeShapeType="1"/>
            </p:cNvSpPr>
            <p:nvPr/>
          </p:nvSpPr>
          <p:spPr bwMode="auto">
            <a:xfrm>
              <a:off x="1656" y="3768"/>
              <a:ext cx="1" cy="123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97" name="Oval 137"/>
            <p:cNvSpPr>
              <a:spLocks noChangeArrowheads="1"/>
            </p:cNvSpPr>
            <p:nvPr/>
          </p:nvSpPr>
          <p:spPr bwMode="auto">
            <a:xfrm>
              <a:off x="1456" y="385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0998" name="Oval 138"/>
            <p:cNvSpPr>
              <a:spLocks noChangeArrowheads="1"/>
            </p:cNvSpPr>
            <p:nvPr/>
          </p:nvSpPr>
          <p:spPr bwMode="auto">
            <a:xfrm>
              <a:off x="1100" y="3855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0999" name="Oval 139"/>
            <p:cNvSpPr>
              <a:spLocks noChangeArrowheads="1"/>
            </p:cNvSpPr>
            <p:nvPr/>
          </p:nvSpPr>
          <p:spPr bwMode="auto">
            <a:xfrm>
              <a:off x="2191" y="3845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000" name="Oval 140"/>
            <p:cNvSpPr>
              <a:spLocks noChangeArrowheads="1"/>
            </p:cNvSpPr>
            <p:nvPr/>
          </p:nvSpPr>
          <p:spPr bwMode="auto">
            <a:xfrm>
              <a:off x="1819" y="385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001" name="Line 141"/>
            <p:cNvSpPr>
              <a:spLocks noChangeShapeType="1"/>
            </p:cNvSpPr>
            <p:nvPr/>
          </p:nvSpPr>
          <p:spPr bwMode="auto">
            <a:xfrm flipV="1">
              <a:off x="231" y="3891"/>
              <a:ext cx="30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02" name="Line 142"/>
            <p:cNvSpPr>
              <a:spLocks noChangeShapeType="1"/>
            </p:cNvSpPr>
            <p:nvPr/>
          </p:nvSpPr>
          <p:spPr bwMode="auto">
            <a:xfrm flipV="1">
              <a:off x="775" y="3165"/>
              <a:ext cx="0" cy="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03" name="Rectangle 143"/>
            <p:cNvSpPr>
              <a:spLocks noChangeArrowheads="1"/>
            </p:cNvSpPr>
            <p:nvPr/>
          </p:nvSpPr>
          <p:spPr bwMode="auto">
            <a:xfrm>
              <a:off x="642" y="3237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192660" name="Group 148"/>
          <p:cNvGrpSpPr>
            <a:grpSpLocks/>
          </p:cNvGrpSpPr>
          <p:nvPr/>
        </p:nvGrpSpPr>
        <p:grpSpPr bwMode="auto">
          <a:xfrm>
            <a:off x="398463" y="3357563"/>
            <a:ext cx="5151437" cy="1528762"/>
            <a:chOff x="158" y="2523"/>
            <a:chExt cx="3245" cy="963"/>
          </a:xfrm>
        </p:grpSpPr>
        <p:sp>
          <p:nvSpPr>
            <p:cNvPr id="40972" name="Rectangle 85"/>
            <p:cNvSpPr>
              <a:spLocks noChangeArrowheads="1"/>
            </p:cNvSpPr>
            <p:nvPr/>
          </p:nvSpPr>
          <p:spPr bwMode="auto">
            <a:xfrm>
              <a:off x="1028" y="3304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0973" name="Rectangle 87"/>
            <p:cNvSpPr>
              <a:spLocks noChangeArrowheads="1"/>
            </p:cNvSpPr>
            <p:nvPr/>
          </p:nvSpPr>
          <p:spPr bwMode="auto">
            <a:xfrm>
              <a:off x="3307" y="3150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solidFill>
                    <a:schemeClr val="bg1"/>
                  </a:solidFill>
                </a:rPr>
                <a:t>k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40974" name="Rectangle 88"/>
            <p:cNvSpPr>
              <a:spLocks noChangeArrowheads="1"/>
            </p:cNvSpPr>
            <p:nvPr/>
          </p:nvSpPr>
          <p:spPr bwMode="auto">
            <a:xfrm>
              <a:off x="649" y="326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</a:rPr>
                <a:t>0</a:t>
              </a:r>
            </a:p>
          </p:txBody>
        </p:sp>
        <p:graphicFrame>
          <p:nvGraphicFramePr>
            <p:cNvPr id="40975" name="Object 89"/>
            <p:cNvGraphicFramePr>
              <a:graphicFrameLocks noChangeAspect="1"/>
            </p:cNvGraphicFramePr>
            <p:nvPr/>
          </p:nvGraphicFramePr>
          <p:xfrm>
            <a:off x="757" y="2568"/>
            <a:ext cx="512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05" name="公式" r:id="rId17" imgW="362152" imgH="209609" progId="Equation.3">
                    <p:embed/>
                  </p:oleObj>
                </mc:Choice>
                <mc:Fallback>
                  <p:oleObj name="公式" r:id="rId17" imgW="362152" imgH="209609" progId="Equation.3">
                    <p:embed/>
                    <p:pic>
                      <p:nvPicPr>
                        <p:cNvPr id="0" name="Object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7" y="2568"/>
                          <a:ext cx="512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976" name="Line 96"/>
            <p:cNvSpPr>
              <a:spLocks noChangeShapeType="1"/>
            </p:cNvSpPr>
            <p:nvPr/>
          </p:nvSpPr>
          <p:spPr bwMode="auto">
            <a:xfrm>
              <a:off x="694" y="2759"/>
              <a:ext cx="1" cy="539"/>
            </a:xfrm>
            <a:prstGeom prst="line">
              <a:avLst/>
            </a:prstGeom>
            <a:noFill/>
            <a:ln w="17526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77" name="Oval 101"/>
            <p:cNvSpPr>
              <a:spLocks noChangeArrowheads="1"/>
            </p:cNvSpPr>
            <p:nvPr/>
          </p:nvSpPr>
          <p:spPr bwMode="auto">
            <a:xfrm>
              <a:off x="1383" y="3258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0978" name="Oval 102"/>
            <p:cNvSpPr>
              <a:spLocks noChangeArrowheads="1"/>
            </p:cNvSpPr>
            <p:nvPr/>
          </p:nvSpPr>
          <p:spPr bwMode="auto">
            <a:xfrm>
              <a:off x="1027" y="3259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0979" name="Oval 103"/>
            <p:cNvSpPr>
              <a:spLocks noChangeArrowheads="1"/>
            </p:cNvSpPr>
            <p:nvPr/>
          </p:nvSpPr>
          <p:spPr bwMode="auto">
            <a:xfrm>
              <a:off x="2118" y="3258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0980" name="Oval 104"/>
            <p:cNvSpPr>
              <a:spLocks noChangeArrowheads="1"/>
            </p:cNvSpPr>
            <p:nvPr/>
          </p:nvSpPr>
          <p:spPr bwMode="auto">
            <a:xfrm>
              <a:off x="1746" y="3258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0981" name="Line 111"/>
            <p:cNvSpPr>
              <a:spLocks noChangeShapeType="1"/>
            </p:cNvSpPr>
            <p:nvPr/>
          </p:nvSpPr>
          <p:spPr bwMode="auto">
            <a:xfrm flipV="1">
              <a:off x="158" y="3295"/>
              <a:ext cx="30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82" name="Line 112"/>
            <p:cNvSpPr>
              <a:spLocks noChangeShapeType="1"/>
            </p:cNvSpPr>
            <p:nvPr/>
          </p:nvSpPr>
          <p:spPr bwMode="auto">
            <a:xfrm flipV="1">
              <a:off x="694" y="2523"/>
              <a:ext cx="0" cy="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83" name="Rectangle 114"/>
            <p:cNvSpPr>
              <a:spLocks noChangeArrowheads="1"/>
            </p:cNvSpPr>
            <p:nvPr/>
          </p:nvSpPr>
          <p:spPr bwMode="auto">
            <a:xfrm>
              <a:off x="578" y="2668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40984" name="Rectangle 144"/>
            <p:cNvSpPr>
              <a:spLocks noChangeArrowheads="1"/>
            </p:cNvSpPr>
            <p:nvPr/>
          </p:nvSpPr>
          <p:spPr bwMode="auto">
            <a:xfrm>
              <a:off x="1372" y="3305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0985" name="Rectangle 145"/>
            <p:cNvSpPr>
              <a:spLocks noChangeArrowheads="1"/>
            </p:cNvSpPr>
            <p:nvPr/>
          </p:nvSpPr>
          <p:spPr bwMode="auto">
            <a:xfrm>
              <a:off x="1735" y="3305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0986" name="Rectangle 146"/>
            <p:cNvSpPr>
              <a:spLocks noChangeArrowheads="1"/>
            </p:cNvSpPr>
            <p:nvPr/>
          </p:nvSpPr>
          <p:spPr bwMode="auto">
            <a:xfrm>
              <a:off x="2106" y="3313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192662" name="Text Box 150"/>
          <p:cNvSpPr txBox="1">
            <a:spLocks noChangeArrowheads="1"/>
          </p:cNvSpPr>
          <p:nvPr/>
        </p:nvSpPr>
        <p:spPr bwMode="auto">
          <a:xfrm>
            <a:off x="7380288" y="5876925"/>
            <a:ext cx="14398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19" action="ppaction://hlinksldjump"/>
              </a:rPr>
              <a:t>返回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2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2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2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2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2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2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2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2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2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2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66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206375" y="115888"/>
            <a:ext cx="717393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§</a:t>
            </a:r>
            <a:r>
              <a:rPr lang="en-US" altLang="zh-CN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3-4</a:t>
            </a:r>
            <a:r>
              <a:rPr lang="en-US" altLang="zh-CN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离散傅立叶</a:t>
            </a:r>
            <a:r>
              <a:rPr lang="zh-CN" altLang="en-US" dirty="0" smtClean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变换</a:t>
            </a:r>
            <a:r>
              <a:rPr lang="en-US" altLang="zh-CN" dirty="0" smtClean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smtClean="0">
                <a:solidFill>
                  <a:srgbClr val="FFFF00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DFT</a:t>
            </a:r>
            <a:r>
              <a:rPr lang="en-US" altLang="zh-CN" dirty="0" smtClean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性质</a:t>
            </a:r>
          </a:p>
        </p:txBody>
      </p:sp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89297" y="1484784"/>
            <a:ext cx="3330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线性性质</a:t>
            </a:r>
          </a:p>
        </p:txBody>
      </p:sp>
      <p:sp>
        <p:nvSpPr>
          <p:cNvPr id="95239" name="Text Box 7"/>
          <p:cNvSpPr txBox="1">
            <a:spLocks noChangeArrowheads="1"/>
          </p:cNvSpPr>
          <p:nvPr/>
        </p:nvSpPr>
        <p:spPr bwMode="auto">
          <a:xfrm>
            <a:off x="237306" y="2060848"/>
            <a:ext cx="8439150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设</a:t>
            </a:r>
            <a:r>
              <a:rPr lang="en-US" altLang="zh-CN" sz="2800" i="1" dirty="0" smtClean="0">
                <a:ea typeface="楷体_GB2312" pitchFamily="49" charset="-122"/>
              </a:rPr>
              <a:t>x</a:t>
            </a:r>
            <a:r>
              <a:rPr lang="en-US" altLang="zh-CN" sz="2800" baseline="-25000" dirty="0" smtClean="0">
                <a:ea typeface="楷体_GB2312" pitchFamily="49" charset="-122"/>
              </a:rPr>
              <a:t>1</a:t>
            </a:r>
            <a:r>
              <a:rPr lang="en-US" altLang="zh-CN" sz="2800" dirty="0" smtClean="0">
                <a:ea typeface="楷体_GB2312" pitchFamily="49" charset="-122"/>
              </a:rPr>
              <a:t>(</a:t>
            </a:r>
            <a:r>
              <a:rPr lang="en-US" altLang="zh-CN" sz="2800" i="1" dirty="0" smtClean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baseline="-25000" dirty="0">
                <a:ea typeface="楷体_GB2312" pitchFamily="49" charset="-122"/>
              </a:rPr>
              <a:t>2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都是长度为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的有限长序列，它们各自的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DFT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分别为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baseline="-25000" dirty="0">
                <a:ea typeface="楷体_GB2312" pitchFamily="49" charset="-122"/>
              </a:rPr>
              <a:t>1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k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baseline="-25000" dirty="0">
                <a:ea typeface="楷体_GB2312" pitchFamily="49" charset="-122"/>
              </a:rPr>
              <a:t>2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k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95247" name="Text Box 15"/>
          <p:cNvSpPr txBox="1">
            <a:spLocks noChangeArrowheads="1"/>
          </p:cNvSpPr>
          <p:nvPr/>
        </p:nvSpPr>
        <p:spPr bwMode="auto">
          <a:xfrm>
            <a:off x="323850" y="3356992"/>
            <a:ext cx="784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若两个有限长序列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baseline="-25000" dirty="0">
                <a:ea typeface="楷体_GB2312" pitchFamily="49" charset="-122"/>
              </a:rPr>
              <a:t>1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baseline="-25000" dirty="0">
                <a:ea typeface="楷体_GB2312" pitchFamily="49" charset="-122"/>
              </a:rPr>
              <a:t>2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的线性组合为</a:t>
            </a:r>
          </a:p>
        </p:txBody>
      </p:sp>
      <p:graphicFrame>
        <p:nvGraphicFramePr>
          <p:cNvPr id="9525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82520"/>
              </p:ext>
            </p:extLst>
          </p:nvPr>
        </p:nvGraphicFramePr>
        <p:xfrm>
          <a:off x="1042988" y="4005064"/>
          <a:ext cx="375285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3" name="公式" r:id="rId3" imgW="1362178" imgH="181004" progId="Equation.3">
                  <p:embed/>
                </p:oleObj>
              </mc:Choice>
              <mc:Fallback>
                <p:oleObj name="公式" r:id="rId3" imgW="1362178" imgH="181004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005064"/>
                        <a:ext cx="375285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53" name="Text Box 21"/>
          <p:cNvSpPr txBox="1">
            <a:spLocks noChangeArrowheads="1"/>
          </p:cNvSpPr>
          <p:nvPr/>
        </p:nvSpPr>
        <p:spPr bwMode="auto">
          <a:xfrm>
            <a:off x="323850" y="4797152"/>
            <a:ext cx="69119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则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baseline="-25000" dirty="0">
                <a:ea typeface="楷体_GB2312" pitchFamily="49" charset="-122"/>
              </a:rPr>
              <a:t>3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800" dirty="0">
                <a:ea typeface="楷体_GB2312" pitchFamily="49" charset="-122"/>
              </a:rPr>
              <a:t>DFT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baseline="-25000" dirty="0">
                <a:ea typeface="楷体_GB2312" pitchFamily="49" charset="-122"/>
              </a:rPr>
              <a:t>1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k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baseline="-25000" dirty="0">
                <a:ea typeface="楷体_GB2312" pitchFamily="49" charset="-122"/>
              </a:rPr>
              <a:t>2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k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的线性组合</a:t>
            </a:r>
          </a:p>
        </p:txBody>
      </p:sp>
      <p:graphicFrame>
        <p:nvGraphicFramePr>
          <p:cNvPr id="9525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924888"/>
              </p:ext>
            </p:extLst>
          </p:nvPr>
        </p:nvGraphicFramePr>
        <p:xfrm>
          <a:off x="955675" y="5589240"/>
          <a:ext cx="4192588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4" name="公式" r:id="rId5" imgW="1524230" imgH="181004" progId="Equation.3">
                  <p:embed/>
                </p:oleObj>
              </mc:Choice>
              <mc:Fallback>
                <p:oleObj name="公式" r:id="rId5" imgW="1524230" imgH="181004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675" y="5589240"/>
                        <a:ext cx="4192588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44016" y="817548"/>
            <a:ext cx="92525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 dirty="0" smtClean="0">
                <a:solidFill>
                  <a:srgbClr val="FFFF00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DFT</a:t>
            </a:r>
            <a:r>
              <a:rPr lang="zh-CN" altLang="en-US" sz="2800" dirty="0" smtClean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隐含周期性，所以</a:t>
            </a:r>
            <a:r>
              <a:rPr lang="en-US" altLang="zh-CN" sz="2800" i="1" dirty="0" smtClean="0">
                <a:solidFill>
                  <a:srgbClr val="FFFF00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DFT</a:t>
            </a:r>
            <a:r>
              <a:rPr lang="zh-CN" altLang="en-US" sz="2800" dirty="0" smtClean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性质均带有周期</a:t>
            </a:r>
            <a:r>
              <a:rPr lang="en-US" altLang="zh-CN" sz="2800" dirty="0" smtClean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800" dirty="0" smtClean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圆周</a:t>
            </a:r>
            <a:r>
              <a:rPr lang="en-US" altLang="zh-CN" sz="2800" dirty="0" smtClean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 smtClean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特点</a:t>
            </a:r>
            <a:endParaRPr lang="zh-CN" altLang="en-US" sz="28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5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5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5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/>
      <p:bldP spid="95239" grpId="0"/>
      <p:bldP spid="95247" grpId="0"/>
      <p:bldP spid="95253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TMFf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" y="107404"/>
            <a:ext cx="689768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874932" y="5579517"/>
            <a:ext cx="765750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频域分析往往比时域分析更直观</a:t>
            </a:r>
            <a:r>
              <a:rPr kumimoji="0"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kumimoji="0"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高效</a:t>
            </a:r>
          </a:p>
        </p:txBody>
      </p:sp>
      <p:pic>
        <p:nvPicPr>
          <p:cNvPr id="4" name="Picture 4" descr="DT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444" y="1821904"/>
            <a:ext cx="2286000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60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77" name="Text Box 21"/>
          <p:cNvSpPr txBox="1">
            <a:spLocks noChangeArrowheads="1"/>
          </p:cNvSpPr>
          <p:nvPr/>
        </p:nvSpPr>
        <p:spPr bwMode="auto">
          <a:xfrm>
            <a:off x="395288" y="476250"/>
            <a:ext cx="8353425" cy="105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如果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baseline="-25000" dirty="0">
                <a:ea typeface="楷体_GB2312" pitchFamily="49" charset="-122"/>
              </a:rPr>
              <a:t>1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长度为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baseline="-25000" dirty="0">
                <a:ea typeface="楷体_GB2312" pitchFamily="49" charset="-122"/>
              </a:rPr>
              <a:t>1</a:t>
            </a:r>
            <a:r>
              <a:rPr lang="zh-CN" altLang="en-US" sz="2800" dirty="0">
                <a:ea typeface="楷体_GB2312" pitchFamily="49" charset="-122"/>
              </a:rPr>
              <a:t>， 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baseline="-25000" dirty="0">
                <a:ea typeface="楷体_GB2312" pitchFamily="49" charset="-122"/>
              </a:rPr>
              <a:t>2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长度为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baseline="-25000" dirty="0">
                <a:ea typeface="楷体_GB2312" pitchFamily="49" charset="-122"/>
              </a:rPr>
              <a:t>2</a:t>
            </a:r>
            <a:r>
              <a:rPr lang="zh-CN" altLang="en-US" sz="2800" dirty="0"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则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baseline="-25000" dirty="0">
                <a:ea typeface="楷体_GB2312" pitchFamily="49" charset="-122"/>
              </a:rPr>
              <a:t>3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的最小长度为</a:t>
            </a:r>
          </a:p>
        </p:txBody>
      </p:sp>
      <p:graphicFrame>
        <p:nvGraphicFramePr>
          <p:cNvPr id="96283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710914"/>
              </p:ext>
            </p:extLst>
          </p:nvPr>
        </p:nvGraphicFramePr>
        <p:xfrm>
          <a:off x="1706563" y="1052736"/>
          <a:ext cx="299402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75" name="公式" r:id="rId3" imgW="1085985" imgH="181004" progId="Equation.3">
                  <p:embed/>
                </p:oleObj>
              </mc:Choice>
              <mc:Fallback>
                <p:oleObj name="公式" r:id="rId3" imgW="1085985" imgH="181004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563" y="1052736"/>
                        <a:ext cx="299402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87" name="Text Box 31"/>
          <p:cNvSpPr txBox="1">
            <a:spLocks noChangeArrowheads="1"/>
          </p:cNvSpPr>
          <p:nvPr/>
        </p:nvSpPr>
        <p:spPr bwMode="auto">
          <a:xfrm>
            <a:off x="468313" y="1830388"/>
            <a:ext cx="7705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因而，离散傅里叶变换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baseline="-25000" dirty="0">
                <a:ea typeface="楷体_GB2312" pitchFamily="49" charset="-122"/>
              </a:rPr>
              <a:t>3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k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必须按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baseline="-25000" dirty="0">
                <a:ea typeface="楷体_GB2312" pitchFamily="49" charset="-122"/>
              </a:rPr>
              <a:t>3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计算</a:t>
            </a:r>
          </a:p>
        </p:txBody>
      </p:sp>
      <p:sp>
        <p:nvSpPr>
          <p:cNvPr id="96289" name="Text Box 33"/>
          <p:cNvSpPr txBox="1">
            <a:spLocks noChangeArrowheads="1"/>
          </p:cNvSpPr>
          <p:nvPr/>
        </p:nvSpPr>
        <p:spPr bwMode="auto">
          <a:xfrm>
            <a:off x="466725" y="2565400"/>
            <a:ext cx="73453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此时，短序列需要补零后，计算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baseline="-25000" dirty="0">
                <a:ea typeface="楷体_GB2312" pitchFamily="49" charset="-122"/>
              </a:rPr>
              <a:t>3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点的</a:t>
            </a:r>
            <a:r>
              <a:rPr lang="en-US" altLang="zh-CN" sz="2800" dirty="0">
                <a:ea typeface="楷体_GB2312" pitchFamily="49" charset="-122"/>
              </a:rPr>
              <a:t>DFT</a:t>
            </a:r>
          </a:p>
        </p:txBody>
      </p:sp>
      <p:graphicFrame>
        <p:nvGraphicFramePr>
          <p:cNvPr id="96291" name="Object 35"/>
          <p:cNvGraphicFramePr>
            <a:graphicFrameLocks noChangeAspect="1"/>
          </p:cNvGraphicFramePr>
          <p:nvPr/>
        </p:nvGraphicFramePr>
        <p:xfrm>
          <a:off x="755650" y="4872038"/>
          <a:ext cx="2532063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76" name="公式" r:id="rId5" imgW="904674" imgH="171626" progId="Equation.3">
                  <p:embed/>
                </p:oleObj>
              </mc:Choice>
              <mc:Fallback>
                <p:oleObj name="公式" r:id="rId5" imgW="904674" imgH="171626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872038"/>
                        <a:ext cx="2532063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92" name="Object 36"/>
          <p:cNvGraphicFramePr>
            <a:graphicFrameLocks noChangeAspect="1"/>
          </p:cNvGraphicFramePr>
          <p:nvPr/>
        </p:nvGraphicFramePr>
        <p:xfrm>
          <a:off x="3276600" y="4892675"/>
          <a:ext cx="12493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77" name="公式" r:id="rId7" imgW="418987" imgH="152400" progId="Equation.3">
                  <p:embed/>
                </p:oleObj>
              </mc:Choice>
              <mc:Fallback>
                <p:oleObj name="公式" r:id="rId7" imgW="418987" imgH="1524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892675"/>
                        <a:ext cx="124936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93" name="Object 37"/>
          <p:cNvGraphicFramePr>
            <a:graphicFrameLocks noChangeAspect="1"/>
          </p:cNvGraphicFramePr>
          <p:nvPr/>
        </p:nvGraphicFramePr>
        <p:xfrm>
          <a:off x="4606925" y="4943475"/>
          <a:ext cx="27686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78" name="公式" r:id="rId9" imgW="990632" imgH="171626" progId="Equation.3">
                  <p:embed/>
                </p:oleObj>
              </mc:Choice>
              <mc:Fallback>
                <p:oleObj name="公式" r:id="rId9" imgW="990632" imgH="171626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6925" y="4943475"/>
                        <a:ext cx="27686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94" name="Object 38"/>
          <p:cNvGraphicFramePr>
            <a:graphicFrameLocks noChangeAspect="1"/>
          </p:cNvGraphicFramePr>
          <p:nvPr/>
        </p:nvGraphicFramePr>
        <p:xfrm>
          <a:off x="2279650" y="3381375"/>
          <a:ext cx="979488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79" name="公式" r:id="rId11" imgW="323635" imgH="171626" progId="Equation.3">
                  <p:embed/>
                </p:oleObj>
              </mc:Choice>
              <mc:Fallback>
                <p:oleObj name="公式" r:id="rId11" imgW="323635" imgH="171626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3381375"/>
                        <a:ext cx="979488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95" name="Object 39"/>
          <p:cNvGraphicFramePr>
            <a:graphicFrameLocks noChangeAspect="1"/>
          </p:cNvGraphicFramePr>
          <p:nvPr/>
        </p:nvGraphicFramePr>
        <p:xfrm>
          <a:off x="3313113" y="3402013"/>
          <a:ext cx="12493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80" name="公式" r:id="rId13" imgW="418987" imgH="152400" progId="Equation.3">
                  <p:embed/>
                </p:oleObj>
              </mc:Choice>
              <mc:Fallback>
                <p:oleObj name="公式" r:id="rId13" imgW="418987" imgH="1524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3402013"/>
                        <a:ext cx="12493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96" name="Object 40"/>
          <p:cNvGraphicFramePr>
            <a:graphicFrameLocks noChangeAspect="1"/>
          </p:cNvGraphicFramePr>
          <p:nvPr/>
        </p:nvGraphicFramePr>
        <p:xfrm>
          <a:off x="4562475" y="3452813"/>
          <a:ext cx="1079500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81" name="公式" r:id="rId15" imgW="362152" imgH="171626" progId="Equation.3">
                  <p:embed/>
                </p:oleObj>
              </mc:Choice>
              <mc:Fallback>
                <p:oleObj name="公式" r:id="rId15" imgW="362152" imgH="171626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2475" y="3452813"/>
                        <a:ext cx="1079500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97" name="Object 41"/>
          <p:cNvGraphicFramePr>
            <a:graphicFrameLocks noChangeAspect="1"/>
          </p:cNvGraphicFramePr>
          <p:nvPr/>
        </p:nvGraphicFramePr>
        <p:xfrm>
          <a:off x="2227263" y="4124325"/>
          <a:ext cx="979487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82" name="公式" r:id="rId17" imgW="323635" imgH="171626" progId="Equation.3">
                  <p:embed/>
                </p:oleObj>
              </mc:Choice>
              <mc:Fallback>
                <p:oleObj name="公式" r:id="rId17" imgW="323635" imgH="171626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263" y="4124325"/>
                        <a:ext cx="979487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98" name="Object 42"/>
          <p:cNvGraphicFramePr>
            <a:graphicFrameLocks noChangeAspect="1"/>
          </p:cNvGraphicFramePr>
          <p:nvPr/>
        </p:nvGraphicFramePr>
        <p:xfrm>
          <a:off x="3267075" y="4102100"/>
          <a:ext cx="12493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83" name="公式" r:id="rId19" imgW="418987" imgH="152400" progId="Equation.3">
                  <p:embed/>
                </p:oleObj>
              </mc:Choice>
              <mc:Fallback>
                <p:oleObj name="公式" r:id="rId19" imgW="418987" imgH="15240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7075" y="4102100"/>
                        <a:ext cx="124936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99" name="Object 43"/>
          <p:cNvGraphicFramePr>
            <a:graphicFrameLocks noChangeAspect="1"/>
          </p:cNvGraphicFramePr>
          <p:nvPr/>
        </p:nvGraphicFramePr>
        <p:xfrm>
          <a:off x="4572000" y="4165600"/>
          <a:ext cx="111442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84" name="公式" r:id="rId21" imgW="371546" imgH="171626" progId="Equation.3">
                  <p:embed/>
                </p:oleObj>
              </mc:Choice>
              <mc:Fallback>
                <p:oleObj name="公式" r:id="rId21" imgW="371546" imgH="171626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165600"/>
                        <a:ext cx="1114425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6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6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6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6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6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6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6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6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96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96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6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96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77" grpId="0"/>
      <p:bldP spid="96287" grpId="0"/>
      <p:bldP spid="9628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92" name="Text Box 12"/>
          <p:cNvSpPr txBox="1">
            <a:spLocks noChangeArrowheads="1"/>
          </p:cNvSpPr>
          <p:nvPr/>
        </p:nvSpPr>
        <p:spPr bwMode="auto">
          <a:xfrm>
            <a:off x="165100" y="246063"/>
            <a:ext cx="4054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二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.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序列的圆周移位</a:t>
            </a:r>
          </a:p>
        </p:txBody>
      </p:sp>
      <p:sp>
        <p:nvSpPr>
          <p:cNvPr id="97293" name="Text Box 13"/>
          <p:cNvSpPr txBox="1">
            <a:spLocks noChangeArrowheads="1"/>
          </p:cNvSpPr>
          <p:nvPr/>
        </p:nvSpPr>
        <p:spPr bwMode="auto">
          <a:xfrm>
            <a:off x="304800" y="966788"/>
            <a:ext cx="2597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、圆周移位：</a:t>
            </a:r>
          </a:p>
        </p:txBody>
      </p:sp>
      <p:sp>
        <p:nvSpPr>
          <p:cNvPr id="97294" name="Text Box 14"/>
          <p:cNvSpPr txBox="1">
            <a:spLocks noChangeArrowheads="1"/>
          </p:cNvSpPr>
          <p:nvPr/>
        </p:nvSpPr>
        <p:spPr bwMode="auto">
          <a:xfrm>
            <a:off x="382588" y="1814513"/>
            <a:ext cx="84232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一个长度为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的有限长序列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x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的圆周移位定义为</a:t>
            </a:r>
          </a:p>
        </p:txBody>
      </p:sp>
      <p:graphicFrame>
        <p:nvGraphicFramePr>
          <p:cNvPr id="97295" name="Object 15"/>
          <p:cNvGraphicFramePr>
            <a:graphicFrameLocks noChangeAspect="1"/>
          </p:cNvGraphicFramePr>
          <p:nvPr/>
        </p:nvGraphicFramePr>
        <p:xfrm>
          <a:off x="1030288" y="2478088"/>
          <a:ext cx="431165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57" name="公式" r:id="rId3" imgW="1581066" imgH="181004" progId="Equation.3">
                  <p:embed/>
                </p:oleObj>
              </mc:Choice>
              <mc:Fallback>
                <p:oleObj name="公式" r:id="rId3" imgW="1581066" imgH="18100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288" y="2478088"/>
                        <a:ext cx="431165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96" name="Text Box 16"/>
          <p:cNvSpPr txBox="1">
            <a:spLocks noChangeArrowheads="1"/>
          </p:cNvSpPr>
          <p:nvPr/>
        </p:nvSpPr>
        <p:spPr bwMode="auto">
          <a:xfrm>
            <a:off x="468313" y="3182938"/>
            <a:ext cx="65516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移位结果仍为长度为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的有限长序列</a:t>
            </a:r>
          </a:p>
        </p:txBody>
      </p:sp>
      <p:graphicFrame>
        <p:nvGraphicFramePr>
          <p:cNvPr id="97297" name="Object 17"/>
          <p:cNvGraphicFramePr>
            <a:graphicFrameLocks noChangeAspect="1"/>
          </p:cNvGraphicFramePr>
          <p:nvPr/>
        </p:nvGraphicFramePr>
        <p:xfrm>
          <a:off x="309563" y="3967163"/>
          <a:ext cx="8429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58" name="公式" r:id="rId5" imgW="266799" imgH="152400" progId="Equation.3">
                  <p:embed/>
                </p:oleObj>
              </mc:Choice>
              <mc:Fallback>
                <p:oleObj name="公式" r:id="rId5" imgW="266799" imgH="1524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3" y="3967163"/>
                        <a:ext cx="8429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98" name="Object 18"/>
          <p:cNvGraphicFramePr>
            <a:graphicFrameLocks noChangeAspect="1"/>
          </p:cNvGraphicFramePr>
          <p:nvPr/>
        </p:nvGraphicFramePr>
        <p:xfrm>
          <a:off x="1081088" y="4046538"/>
          <a:ext cx="50641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59" name="公式" r:id="rId7" imgW="142794" imgH="95191" progId="Equation.3">
                  <p:embed/>
                </p:oleObj>
              </mc:Choice>
              <mc:Fallback>
                <p:oleObj name="公式" r:id="rId7" imgW="142794" imgH="95191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4046538"/>
                        <a:ext cx="506412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99" name="Object 19"/>
          <p:cNvGraphicFramePr>
            <a:graphicFrameLocks noChangeAspect="1"/>
          </p:cNvGraphicFramePr>
          <p:nvPr/>
        </p:nvGraphicFramePr>
        <p:xfrm>
          <a:off x="1592263" y="3924300"/>
          <a:ext cx="1316037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60" name="公式" r:id="rId9" imgW="447640" imgH="181004" progId="Equation.3">
                  <p:embed/>
                </p:oleObj>
              </mc:Choice>
              <mc:Fallback>
                <p:oleObj name="公式" r:id="rId9" imgW="447640" imgH="181004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3924300"/>
                        <a:ext cx="1316037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00" name="Object 20"/>
          <p:cNvGraphicFramePr>
            <a:graphicFrameLocks noChangeAspect="1"/>
          </p:cNvGraphicFramePr>
          <p:nvPr/>
        </p:nvGraphicFramePr>
        <p:xfrm>
          <a:off x="2889250" y="4054475"/>
          <a:ext cx="50641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61" name="公式" r:id="rId11" imgW="142794" imgH="95191" progId="Equation.3">
                  <p:embed/>
                </p:oleObj>
              </mc:Choice>
              <mc:Fallback>
                <p:oleObj name="公式" r:id="rId11" imgW="142794" imgH="95191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0" y="4054475"/>
                        <a:ext cx="50641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01" name="Object 21"/>
          <p:cNvGraphicFramePr>
            <a:graphicFrameLocks noChangeAspect="1"/>
          </p:cNvGraphicFramePr>
          <p:nvPr/>
        </p:nvGraphicFramePr>
        <p:xfrm>
          <a:off x="3352800" y="3919538"/>
          <a:ext cx="1957388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62" name="公式" r:id="rId13" imgW="685786" imgH="181004" progId="Equation.3">
                  <p:embed/>
                </p:oleObj>
              </mc:Choice>
              <mc:Fallback>
                <p:oleObj name="公式" r:id="rId13" imgW="685786" imgH="181004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919538"/>
                        <a:ext cx="1957388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02" name="Object 22"/>
          <p:cNvGraphicFramePr>
            <a:graphicFrameLocks noChangeAspect="1"/>
          </p:cNvGraphicFramePr>
          <p:nvPr/>
        </p:nvGraphicFramePr>
        <p:xfrm>
          <a:off x="5291138" y="4092575"/>
          <a:ext cx="50641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63" name="公式" r:id="rId15" imgW="142794" imgH="95191" progId="Equation.3">
                  <p:embed/>
                </p:oleObj>
              </mc:Choice>
              <mc:Fallback>
                <p:oleObj name="公式" r:id="rId15" imgW="142794" imgH="95191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1138" y="4092575"/>
                        <a:ext cx="506412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03" name="Object 23"/>
          <p:cNvGraphicFramePr>
            <a:graphicFrameLocks noChangeAspect="1"/>
          </p:cNvGraphicFramePr>
          <p:nvPr/>
        </p:nvGraphicFramePr>
        <p:xfrm>
          <a:off x="5743575" y="3957638"/>
          <a:ext cx="300355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64" name="公式" r:id="rId17" imgW="1085985" imgH="181004" progId="Equation.3">
                  <p:embed/>
                </p:oleObj>
              </mc:Choice>
              <mc:Fallback>
                <p:oleObj name="公式" r:id="rId17" imgW="1085985" imgH="181004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3575" y="3957638"/>
                        <a:ext cx="300355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04" name="Object 24"/>
          <p:cNvGraphicFramePr>
            <a:graphicFrameLocks noChangeAspect="1"/>
          </p:cNvGraphicFramePr>
          <p:nvPr/>
        </p:nvGraphicFramePr>
        <p:xfrm>
          <a:off x="322263" y="4687888"/>
          <a:ext cx="8429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65" name="公式" r:id="rId19" imgW="266799" imgH="152400" progId="Equation.3">
                  <p:embed/>
                </p:oleObj>
              </mc:Choice>
              <mc:Fallback>
                <p:oleObj name="公式" r:id="rId19" imgW="266799" imgH="1524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3" y="4687888"/>
                        <a:ext cx="8429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05" name="Object 25"/>
          <p:cNvGraphicFramePr>
            <a:graphicFrameLocks noChangeAspect="1"/>
          </p:cNvGraphicFramePr>
          <p:nvPr/>
        </p:nvGraphicFramePr>
        <p:xfrm>
          <a:off x="1093788" y="4784725"/>
          <a:ext cx="50641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66" name="公式" r:id="rId21" imgW="142794" imgH="95191" progId="Equation.3">
                  <p:embed/>
                </p:oleObj>
              </mc:Choice>
              <mc:Fallback>
                <p:oleObj name="公式" r:id="rId21" imgW="142794" imgH="95191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788" y="4784725"/>
                        <a:ext cx="506412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06" name="Object 26"/>
          <p:cNvGraphicFramePr>
            <a:graphicFrameLocks noChangeAspect="1"/>
          </p:cNvGraphicFramePr>
          <p:nvPr/>
        </p:nvGraphicFramePr>
        <p:xfrm>
          <a:off x="1508125" y="4678363"/>
          <a:ext cx="148431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67" name="公式" r:id="rId23" imgW="514340" imgH="152400" progId="Equation.3">
                  <p:embed/>
                </p:oleObj>
              </mc:Choice>
              <mc:Fallback>
                <p:oleObj name="公式" r:id="rId23" imgW="514340" imgH="1524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25" y="4678363"/>
                        <a:ext cx="148431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07" name="Object 27"/>
          <p:cNvGraphicFramePr>
            <a:graphicFrameLocks noChangeAspect="1"/>
          </p:cNvGraphicFramePr>
          <p:nvPr/>
        </p:nvGraphicFramePr>
        <p:xfrm>
          <a:off x="2901950" y="4792663"/>
          <a:ext cx="50641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68" name="公式" r:id="rId25" imgW="142794" imgH="95191" progId="Equation.3">
                  <p:embed/>
                </p:oleObj>
              </mc:Choice>
              <mc:Fallback>
                <p:oleObj name="公式" r:id="rId25" imgW="142794" imgH="95191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1950" y="4792663"/>
                        <a:ext cx="50641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08" name="Object 28"/>
          <p:cNvGraphicFramePr>
            <a:graphicFrameLocks noChangeAspect="1"/>
          </p:cNvGraphicFramePr>
          <p:nvPr/>
        </p:nvGraphicFramePr>
        <p:xfrm>
          <a:off x="3365500" y="4640263"/>
          <a:ext cx="1957388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69" name="公式" r:id="rId27" imgW="685786" imgH="181004" progId="Equation.3">
                  <p:embed/>
                </p:oleObj>
              </mc:Choice>
              <mc:Fallback>
                <p:oleObj name="公式" r:id="rId27" imgW="685786" imgH="181004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0" y="4640263"/>
                        <a:ext cx="1957388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09" name="Object 29"/>
          <p:cNvGraphicFramePr>
            <a:graphicFrameLocks noChangeAspect="1"/>
          </p:cNvGraphicFramePr>
          <p:nvPr/>
        </p:nvGraphicFramePr>
        <p:xfrm>
          <a:off x="5303838" y="4830763"/>
          <a:ext cx="50641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70" name="公式" r:id="rId29" imgW="142794" imgH="95191" progId="Equation.3">
                  <p:embed/>
                </p:oleObj>
              </mc:Choice>
              <mc:Fallback>
                <p:oleObj name="公式" r:id="rId29" imgW="142794" imgH="95191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838" y="4830763"/>
                        <a:ext cx="506412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10" name="Object 30"/>
          <p:cNvGraphicFramePr>
            <a:graphicFrameLocks noChangeAspect="1"/>
          </p:cNvGraphicFramePr>
          <p:nvPr/>
        </p:nvGraphicFramePr>
        <p:xfrm>
          <a:off x="5756275" y="4678363"/>
          <a:ext cx="300355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71" name="公式" r:id="rId31" imgW="1085985" imgH="181004" progId="Equation.3">
                  <p:embed/>
                </p:oleObj>
              </mc:Choice>
              <mc:Fallback>
                <p:oleObj name="公式" r:id="rId31" imgW="1085985" imgH="181004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6275" y="4678363"/>
                        <a:ext cx="300355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7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7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7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7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7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7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7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7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7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7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7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7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97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7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97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7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97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7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97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92" grpId="0"/>
      <p:bldP spid="97293" grpId="0"/>
      <p:bldP spid="97294" grpId="0"/>
      <p:bldP spid="9729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2195513" y="5734050"/>
            <a:ext cx="4176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圆周移位过程示意图</a:t>
            </a:r>
          </a:p>
        </p:txBody>
      </p:sp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115888"/>
            <a:ext cx="4829175" cy="130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484313"/>
            <a:ext cx="4929188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75" y="2852738"/>
            <a:ext cx="4843463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1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4292600"/>
            <a:ext cx="4843463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8312" name="Object 8"/>
          <p:cNvGraphicFramePr>
            <a:graphicFrameLocks noChangeAspect="1"/>
          </p:cNvGraphicFramePr>
          <p:nvPr/>
        </p:nvGraphicFramePr>
        <p:xfrm>
          <a:off x="6300788" y="2532063"/>
          <a:ext cx="2667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8" name="公式" r:id="rId7" imgW="952585" imgH="181004" progId="Equation.3">
                  <p:embed/>
                </p:oleObj>
              </mc:Choice>
              <mc:Fallback>
                <p:oleObj name="公式" r:id="rId7" imgW="952585" imgH="18100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2532063"/>
                        <a:ext cx="26670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8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8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8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8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8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396875" y="188913"/>
            <a:ext cx="8062913" cy="169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由于是周期序列的移位，当只观察 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0≤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≤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N-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这一主值区间时，某一采样从该区间的一端移出时，与其相同的采样又从该区间的另一端循环移进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468313" y="4451350"/>
            <a:ext cx="8280400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因而，可以想象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是排列在一个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等分的圆周上，序列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的圆周移位，就相当于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在此圆周上旋转，因而称为圆周移位。</a:t>
            </a:r>
          </a:p>
        </p:txBody>
      </p:sp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912938"/>
            <a:ext cx="4829175" cy="130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3194050"/>
            <a:ext cx="4843463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9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9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9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0" grpId="0"/>
      <p:bldP spid="9933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69" name="Text Box 17"/>
          <p:cNvSpPr txBox="1">
            <a:spLocks noChangeArrowheads="1"/>
          </p:cNvSpPr>
          <p:nvPr/>
        </p:nvSpPr>
        <p:spPr bwMode="auto">
          <a:xfrm>
            <a:off x="323850" y="333375"/>
            <a:ext cx="3455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已知序列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求</a:t>
            </a:r>
          </a:p>
        </p:txBody>
      </p:sp>
      <p:graphicFrame>
        <p:nvGraphicFramePr>
          <p:cNvPr id="100377" name="Object 25"/>
          <p:cNvGraphicFramePr>
            <a:graphicFrameLocks noChangeAspect="1"/>
          </p:cNvGraphicFramePr>
          <p:nvPr/>
        </p:nvGraphicFramePr>
        <p:xfrm>
          <a:off x="5965825" y="347663"/>
          <a:ext cx="2363788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52" name="公式" r:id="rId3" imgW="971374" imgH="181004" progId="Equation.3">
                  <p:embed/>
                </p:oleObj>
              </mc:Choice>
              <mc:Fallback>
                <p:oleObj name="公式" r:id="rId3" imgW="971374" imgH="181004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5825" y="347663"/>
                        <a:ext cx="2363788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8" name="Object 26"/>
          <p:cNvGraphicFramePr>
            <a:graphicFrameLocks noChangeAspect="1"/>
          </p:cNvGraphicFramePr>
          <p:nvPr/>
        </p:nvGraphicFramePr>
        <p:xfrm>
          <a:off x="3376613" y="333375"/>
          <a:ext cx="23622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53" name="公式" r:id="rId5" imgW="971374" imgH="181004" progId="Equation.3">
                  <p:embed/>
                </p:oleObj>
              </mc:Choice>
              <mc:Fallback>
                <p:oleObj name="公式" r:id="rId5" imgW="971374" imgH="181004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6613" y="333375"/>
                        <a:ext cx="236220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9" name="Object 27"/>
          <p:cNvGraphicFramePr>
            <a:graphicFrameLocks noChangeAspect="1"/>
          </p:cNvGraphicFramePr>
          <p:nvPr/>
        </p:nvGraphicFramePr>
        <p:xfrm>
          <a:off x="3348038" y="1241425"/>
          <a:ext cx="239395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54" name="公式" r:id="rId7" imgW="981238" imgH="181004" progId="Equation.3">
                  <p:embed/>
                </p:oleObj>
              </mc:Choice>
              <mc:Fallback>
                <p:oleObj name="公式" r:id="rId7" imgW="981238" imgH="181004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241425"/>
                        <a:ext cx="239395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80" name="Object 28"/>
          <p:cNvGraphicFramePr>
            <a:graphicFrameLocks noChangeAspect="1"/>
          </p:cNvGraphicFramePr>
          <p:nvPr/>
        </p:nvGraphicFramePr>
        <p:xfrm>
          <a:off x="539750" y="1168400"/>
          <a:ext cx="239077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55" name="公式" r:id="rId9" imgW="981238" imgH="181004" progId="Equation.3">
                  <p:embed/>
                </p:oleObj>
              </mc:Choice>
              <mc:Fallback>
                <p:oleObj name="公式" r:id="rId9" imgW="981238" imgH="181004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168400"/>
                        <a:ext cx="2390775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0388" name="Group 36"/>
          <p:cNvGrpSpPr>
            <a:grpSpLocks/>
          </p:cNvGrpSpPr>
          <p:nvPr/>
        </p:nvGrpSpPr>
        <p:grpSpPr bwMode="auto">
          <a:xfrm>
            <a:off x="900113" y="2276475"/>
            <a:ext cx="3854450" cy="2292350"/>
            <a:chOff x="1429" y="1752"/>
            <a:chExt cx="2428" cy="1444"/>
          </a:xfrm>
        </p:grpSpPr>
        <p:sp>
          <p:nvSpPr>
            <p:cNvPr id="47112" name="Line 4"/>
            <p:cNvSpPr>
              <a:spLocks noChangeShapeType="1"/>
            </p:cNvSpPr>
            <p:nvPr/>
          </p:nvSpPr>
          <p:spPr bwMode="auto">
            <a:xfrm>
              <a:off x="1429" y="2937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3" name="Line 5"/>
            <p:cNvSpPr>
              <a:spLocks noChangeShapeType="1"/>
            </p:cNvSpPr>
            <p:nvPr/>
          </p:nvSpPr>
          <p:spPr bwMode="auto">
            <a:xfrm>
              <a:off x="2293" y="2169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4" name="Line 6"/>
            <p:cNvSpPr>
              <a:spLocks noChangeShapeType="1"/>
            </p:cNvSpPr>
            <p:nvPr/>
          </p:nvSpPr>
          <p:spPr bwMode="auto">
            <a:xfrm>
              <a:off x="2485" y="2361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5" name="Line 7"/>
            <p:cNvSpPr>
              <a:spLocks noChangeShapeType="1"/>
            </p:cNvSpPr>
            <p:nvPr/>
          </p:nvSpPr>
          <p:spPr bwMode="auto">
            <a:xfrm>
              <a:off x="2677" y="2553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6" name="Line 8"/>
            <p:cNvSpPr>
              <a:spLocks noChangeShapeType="1"/>
            </p:cNvSpPr>
            <p:nvPr/>
          </p:nvSpPr>
          <p:spPr bwMode="auto">
            <a:xfrm>
              <a:off x="2869" y="2697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7" name="Line 9"/>
            <p:cNvSpPr>
              <a:spLocks noChangeShapeType="1"/>
            </p:cNvSpPr>
            <p:nvPr/>
          </p:nvSpPr>
          <p:spPr bwMode="auto">
            <a:xfrm>
              <a:off x="2101" y="1977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8" name="Text Box 10"/>
            <p:cNvSpPr txBox="1">
              <a:spLocks noChangeArrowheads="1"/>
            </p:cNvSpPr>
            <p:nvPr/>
          </p:nvSpPr>
          <p:spPr bwMode="auto">
            <a:xfrm>
              <a:off x="2005" y="293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47119" name="Text Box 11"/>
            <p:cNvSpPr txBox="1">
              <a:spLocks noChangeArrowheads="1"/>
            </p:cNvSpPr>
            <p:nvPr/>
          </p:nvSpPr>
          <p:spPr bwMode="auto">
            <a:xfrm>
              <a:off x="2763" y="2946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4</a:t>
              </a:r>
            </a:p>
          </p:txBody>
        </p:sp>
        <p:sp>
          <p:nvSpPr>
            <p:cNvPr id="47120" name="Text Box 12"/>
            <p:cNvSpPr txBox="1">
              <a:spLocks noChangeArrowheads="1"/>
            </p:cNvSpPr>
            <p:nvPr/>
          </p:nvSpPr>
          <p:spPr bwMode="auto">
            <a:xfrm>
              <a:off x="2019" y="175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5</a:t>
              </a:r>
            </a:p>
          </p:txBody>
        </p:sp>
        <p:sp>
          <p:nvSpPr>
            <p:cNvPr id="47121" name="Text Box 14"/>
            <p:cNvSpPr txBox="1">
              <a:spLocks noChangeArrowheads="1"/>
            </p:cNvSpPr>
            <p:nvPr/>
          </p:nvSpPr>
          <p:spPr bwMode="auto">
            <a:xfrm>
              <a:off x="3634" y="277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/>
                <a:t>n</a:t>
              </a:r>
            </a:p>
          </p:txBody>
        </p:sp>
        <p:graphicFrame>
          <p:nvGraphicFramePr>
            <p:cNvPr id="47122" name="Object 15"/>
            <p:cNvGraphicFramePr>
              <a:graphicFrameLocks noChangeAspect="1"/>
            </p:cNvGraphicFramePr>
            <p:nvPr/>
          </p:nvGraphicFramePr>
          <p:xfrm>
            <a:off x="2835" y="1965"/>
            <a:ext cx="39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656" name="Equation" r:id="rId11" imgW="571645" imgH="381234" progId="Equation.DSMT4">
                    <p:embed/>
                  </p:oleObj>
                </mc:Choice>
                <mc:Fallback>
                  <p:oleObj name="Equation" r:id="rId11" imgW="571645" imgH="381234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5" y="1965"/>
                          <a:ext cx="39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23" name="Text Box 29"/>
            <p:cNvSpPr txBox="1">
              <a:spLocks noChangeArrowheads="1"/>
            </p:cNvSpPr>
            <p:nvPr/>
          </p:nvSpPr>
          <p:spPr bwMode="auto">
            <a:xfrm>
              <a:off x="2400" y="2147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3</a:t>
              </a:r>
            </a:p>
          </p:txBody>
        </p:sp>
        <p:sp>
          <p:nvSpPr>
            <p:cNvPr id="47124" name="Text Box 30"/>
            <p:cNvSpPr txBox="1">
              <a:spLocks noChangeArrowheads="1"/>
            </p:cNvSpPr>
            <p:nvPr/>
          </p:nvSpPr>
          <p:spPr bwMode="auto">
            <a:xfrm>
              <a:off x="2191" y="193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4</a:t>
              </a:r>
            </a:p>
          </p:txBody>
        </p:sp>
        <p:sp>
          <p:nvSpPr>
            <p:cNvPr id="47125" name="Text Box 31"/>
            <p:cNvSpPr txBox="1">
              <a:spLocks noChangeArrowheads="1"/>
            </p:cNvSpPr>
            <p:nvPr/>
          </p:nvSpPr>
          <p:spPr bwMode="auto">
            <a:xfrm>
              <a:off x="2600" y="232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2</a:t>
              </a:r>
            </a:p>
          </p:txBody>
        </p:sp>
        <p:sp>
          <p:nvSpPr>
            <p:cNvPr id="47126" name="Text Box 32"/>
            <p:cNvSpPr txBox="1">
              <a:spLocks noChangeArrowheads="1"/>
            </p:cNvSpPr>
            <p:nvPr/>
          </p:nvSpPr>
          <p:spPr bwMode="auto">
            <a:xfrm>
              <a:off x="2772" y="2477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0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0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0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0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0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6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 Box 2"/>
          <p:cNvSpPr txBox="1">
            <a:spLocks noChangeArrowheads="1"/>
          </p:cNvSpPr>
          <p:nvPr/>
        </p:nvSpPr>
        <p:spPr bwMode="auto">
          <a:xfrm>
            <a:off x="179388" y="115888"/>
            <a:ext cx="5407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、有限长序列圆周移位定理</a:t>
            </a:r>
          </a:p>
        </p:txBody>
      </p:sp>
      <p:sp>
        <p:nvSpPr>
          <p:cNvPr id="101379" name="Text Box 3"/>
          <p:cNvSpPr txBox="1">
            <a:spLocks noChangeArrowheads="1"/>
          </p:cNvSpPr>
          <p:nvPr/>
        </p:nvSpPr>
        <p:spPr bwMode="auto">
          <a:xfrm>
            <a:off x="395288" y="760413"/>
            <a:ext cx="4248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时域圆周移位定理                                           </a:t>
            </a:r>
          </a:p>
        </p:txBody>
      </p:sp>
      <p:graphicFrame>
        <p:nvGraphicFramePr>
          <p:cNvPr id="10138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700586"/>
              </p:ext>
            </p:extLst>
          </p:nvPr>
        </p:nvGraphicFramePr>
        <p:xfrm>
          <a:off x="4716463" y="1362075"/>
          <a:ext cx="1789112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84" name="公式" r:id="rId3" imgW="628481" imgH="190383" progId="Equation.3">
                  <p:embed/>
                </p:oleObj>
              </mc:Choice>
              <mc:Fallback>
                <p:oleObj name="公式" r:id="rId3" imgW="628481" imgH="19038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1362075"/>
                        <a:ext cx="1789112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171211"/>
              </p:ext>
            </p:extLst>
          </p:nvPr>
        </p:nvGraphicFramePr>
        <p:xfrm>
          <a:off x="755650" y="1341438"/>
          <a:ext cx="3005138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85" name="公式" r:id="rId5" imgW="1085985" imgH="181004" progId="Equation.3">
                  <p:embed/>
                </p:oleObj>
              </mc:Choice>
              <mc:Fallback>
                <p:oleObj name="公式" r:id="rId5" imgW="1085985" imgH="18100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341438"/>
                        <a:ext cx="3005138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1390" name="Group 14"/>
          <p:cNvGrpSpPr>
            <a:grpSpLocks/>
          </p:cNvGrpSpPr>
          <p:nvPr/>
        </p:nvGrpSpPr>
        <p:grpSpPr bwMode="auto">
          <a:xfrm>
            <a:off x="468313" y="1917700"/>
            <a:ext cx="8280400" cy="1428750"/>
            <a:chOff x="258" y="3113"/>
            <a:chExt cx="5216" cy="900"/>
          </a:xfrm>
        </p:grpSpPr>
        <p:sp>
          <p:nvSpPr>
            <p:cNvPr id="48142" name="Text Box 11"/>
            <p:cNvSpPr txBox="1">
              <a:spLocks noChangeArrowheads="1"/>
            </p:cNvSpPr>
            <p:nvPr/>
          </p:nvSpPr>
          <p:spPr bwMode="auto">
            <a:xfrm>
              <a:off x="258" y="3113"/>
              <a:ext cx="5216" cy="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有限长序列的圆周移位，在离散频域中只引入线性</a:t>
              </a:r>
            </a:p>
            <a:p>
              <a:pPr eaLnBrk="1" hangingPunct="1">
                <a:lnSpc>
                  <a:spcPct val="13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相移            </a:t>
              </a:r>
              <a:r>
                <a:rPr lang="zh-CN" altLang="en-US" sz="28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，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而对频谱的幅度没有影响。</a:t>
              </a:r>
            </a:p>
          </p:txBody>
        </p:sp>
        <p:graphicFrame>
          <p:nvGraphicFramePr>
            <p:cNvPr id="48143" name="Object 12"/>
            <p:cNvGraphicFramePr>
              <a:graphicFrameLocks noChangeAspect="1"/>
            </p:cNvGraphicFramePr>
            <p:nvPr/>
          </p:nvGraphicFramePr>
          <p:xfrm>
            <a:off x="788" y="3499"/>
            <a:ext cx="1304" cy="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986" name="公式" r:id="rId7" imgW="828580" imgH="295422" progId="Equation.3">
                    <p:embed/>
                  </p:oleObj>
                </mc:Choice>
                <mc:Fallback>
                  <p:oleObj name="公式" r:id="rId7" imgW="828580" imgH="295422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8" y="3499"/>
                          <a:ext cx="1304" cy="5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139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403731"/>
              </p:ext>
            </p:extLst>
          </p:nvPr>
        </p:nvGraphicFramePr>
        <p:xfrm>
          <a:off x="3995738" y="1485900"/>
          <a:ext cx="57467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87" name="公式" r:id="rId9" imgW="171447" imgH="104570" progId="Equation.3">
                  <p:embed/>
                </p:oleObj>
              </mc:Choice>
              <mc:Fallback>
                <p:oleObj name="公式" r:id="rId9" imgW="171447" imgH="10457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1485900"/>
                        <a:ext cx="574675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93" name="Text Box 17"/>
          <p:cNvSpPr txBox="1">
            <a:spLocks noChangeArrowheads="1"/>
          </p:cNvSpPr>
          <p:nvPr/>
        </p:nvSpPr>
        <p:spPr bwMode="auto">
          <a:xfrm>
            <a:off x="468313" y="3573463"/>
            <a:ext cx="6408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频率圆周移位定理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调制定理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</p:txBody>
      </p:sp>
      <p:sp>
        <p:nvSpPr>
          <p:cNvPr id="101394" name="Rectangle 18"/>
          <p:cNvSpPr>
            <a:spLocks noChangeArrowheads="1"/>
          </p:cNvSpPr>
          <p:nvPr/>
        </p:nvSpPr>
        <p:spPr bwMode="auto">
          <a:xfrm>
            <a:off x="393700" y="4987925"/>
            <a:ext cx="8066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它说明，时域序列的调制等效于频域的圆周移位</a:t>
            </a:r>
          </a:p>
        </p:txBody>
      </p:sp>
      <p:graphicFrame>
        <p:nvGraphicFramePr>
          <p:cNvPr id="10139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994438"/>
              </p:ext>
            </p:extLst>
          </p:nvPr>
        </p:nvGraphicFramePr>
        <p:xfrm>
          <a:off x="1455738" y="4221163"/>
          <a:ext cx="1417637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88" name="公式" r:id="rId11" imgW="485687" imgH="190383" progId="Equation.3">
                  <p:embed/>
                </p:oleObj>
              </mc:Choice>
              <mc:Fallback>
                <p:oleObj name="公式" r:id="rId11" imgW="485687" imgH="190383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738" y="4221163"/>
                        <a:ext cx="1417637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9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977111"/>
              </p:ext>
            </p:extLst>
          </p:nvPr>
        </p:nvGraphicFramePr>
        <p:xfrm>
          <a:off x="3255963" y="4364038"/>
          <a:ext cx="5715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89" name="公式" r:id="rId13" imgW="171447" imgH="104570" progId="Equation.3">
                  <p:embed/>
                </p:oleObj>
              </mc:Choice>
              <mc:Fallback>
                <p:oleObj name="公式" r:id="rId13" imgW="171447" imgH="10457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963" y="4364038"/>
                        <a:ext cx="5715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9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825549"/>
              </p:ext>
            </p:extLst>
          </p:nvPr>
        </p:nvGraphicFramePr>
        <p:xfrm>
          <a:off x="3976688" y="4292600"/>
          <a:ext cx="29718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90" name="公式" r:id="rId15" imgW="1066726" imgH="181004" progId="Equation.3">
                  <p:embed/>
                </p:oleObj>
              </mc:Choice>
              <mc:Fallback>
                <p:oleObj name="公式" r:id="rId15" imgW="1066726" imgH="181004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88" y="4292600"/>
                        <a:ext cx="29718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99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6523100"/>
              </p:ext>
            </p:extLst>
          </p:nvPr>
        </p:nvGraphicFramePr>
        <p:xfrm>
          <a:off x="4787900" y="722313"/>
          <a:ext cx="248602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91" name="公式" r:id="rId17" imgW="819186" imgH="152400" progId="Equation.3">
                  <p:embed/>
                </p:oleObj>
              </mc:Choice>
              <mc:Fallback>
                <p:oleObj name="公式" r:id="rId17" imgW="819186" imgH="1524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722313"/>
                        <a:ext cx="248602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0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8" grpId="0"/>
      <p:bldP spid="101379" grpId="0"/>
      <p:bldP spid="101393" grpId="0"/>
      <p:bldP spid="10139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4" name="Text Box 4"/>
          <p:cNvSpPr txBox="1">
            <a:spLocks noChangeArrowheads="1"/>
          </p:cNvSpPr>
          <p:nvPr/>
        </p:nvSpPr>
        <p:spPr bwMode="auto">
          <a:xfrm>
            <a:off x="107950" y="246063"/>
            <a:ext cx="34718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三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.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对偶性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互易性</a:t>
            </a:r>
          </a:p>
        </p:txBody>
      </p:sp>
      <p:graphicFrame>
        <p:nvGraphicFramePr>
          <p:cNvPr id="199685" name="Object 5"/>
          <p:cNvGraphicFramePr>
            <a:graphicFrameLocks noChangeAspect="1"/>
          </p:cNvGraphicFramePr>
          <p:nvPr/>
        </p:nvGraphicFramePr>
        <p:xfrm>
          <a:off x="3636963" y="260350"/>
          <a:ext cx="310515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07" name="公式" r:id="rId3" imgW="1124032" imgH="181004" progId="Equation.3">
                  <p:embed/>
                </p:oleObj>
              </mc:Choice>
              <mc:Fallback>
                <p:oleObj name="公式" r:id="rId3" imgW="1124032" imgH="18100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260350"/>
                        <a:ext cx="310515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86" name="Object 6"/>
          <p:cNvGraphicFramePr>
            <a:graphicFrameLocks noChangeAspect="1"/>
          </p:cNvGraphicFramePr>
          <p:nvPr/>
        </p:nvGraphicFramePr>
        <p:xfrm>
          <a:off x="3468688" y="938213"/>
          <a:ext cx="219392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08" name="公式" r:id="rId5" imgW="781139" imgH="181004" progId="Equation.3">
                  <p:embed/>
                </p:oleObj>
              </mc:Choice>
              <mc:Fallback>
                <p:oleObj name="公式" r:id="rId5" imgW="781139" imgH="18100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8688" y="938213"/>
                        <a:ext cx="219392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87" name="Object 7"/>
          <p:cNvGraphicFramePr>
            <a:graphicFrameLocks noChangeAspect="1"/>
          </p:cNvGraphicFramePr>
          <p:nvPr/>
        </p:nvGraphicFramePr>
        <p:xfrm>
          <a:off x="5705475" y="1020763"/>
          <a:ext cx="189071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09" name="公式" r:id="rId7" imgW="666528" imgH="152400" progId="Equation.3">
                  <p:embed/>
                </p:oleObj>
              </mc:Choice>
              <mc:Fallback>
                <p:oleObj name="公式" r:id="rId7" imgW="666528" imgH="152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5475" y="1020763"/>
                        <a:ext cx="189071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88" name="Object 8"/>
          <p:cNvGraphicFramePr>
            <a:graphicFrameLocks noChangeAspect="1"/>
          </p:cNvGraphicFramePr>
          <p:nvPr/>
        </p:nvGraphicFramePr>
        <p:xfrm>
          <a:off x="3605213" y="1804988"/>
          <a:ext cx="30734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10" name="公式" r:id="rId9" imgW="1104773" imgH="190383" progId="Equation.3">
                  <p:embed/>
                </p:oleObj>
              </mc:Choice>
              <mc:Fallback>
                <p:oleObj name="公式" r:id="rId9" imgW="1104773" imgH="19038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213" y="1804988"/>
                        <a:ext cx="3073400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89" name="Object 9"/>
          <p:cNvGraphicFramePr>
            <a:graphicFrameLocks noChangeAspect="1"/>
          </p:cNvGraphicFramePr>
          <p:nvPr/>
        </p:nvGraphicFramePr>
        <p:xfrm>
          <a:off x="3349625" y="2590800"/>
          <a:ext cx="226218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11" name="公式" r:id="rId11" imgW="799927" imgH="190383" progId="Equation.3">
                  <p:embed/>
                </p:oleObj>
              </mc:Choice>
              <mc:Fallback>
                <p:oleObj name="公式" r:id="rId11" imgW="799927" imgH="19038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25" y="2590800"/>
                        <a:ext cx="2262188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90" name="Object 10"/>
          <p:cNvGraphicFramePr>
            <a:graphicFrameLocks noChangeAspect="1"/>
          </p:cNvGraphicFramePr>
          <p:nvPr/>
        </p:nvGraphicFramePr>
        <p:xfrm>
          <a:off x="5589588" y="2719388"/>
          <a:ext cx="16208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12" name="公式" r:id="rId13" imgW="561781" imgH="152400" progId="Equation.3">
                  <p:embed/>
                </p:oleObj>
              </mc:Choice>
              <mc:Fallback>
                <p:oleObj name="公式" r:id="rId13" imgW="561781" imgH="152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588" y="2719388"/>
                        <a:ext cx="162083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91" name="Object 11"/>
          <p:cNvGraphicFramePr>
            <a:graphicFrameLocks noChangeAspect="1"/>
          </p:cNvGraphicFramePr>
          <p:nvPr/>
        </p:nvGraphicFramePr>
        <p:xfrm>
          <a:off x="3163888" y="3500438"/>
          <a:ext cx="3040062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13" name="公式" r:id="rId15" imgW="1095379" imgH="181004" progId="Equation.3">
                  <p:embed/>
                </p:oleObj>
              </mc:Choice>
              <mc:Fallback>
                <p:oleObj name="公式" r:id="rId15" imgW="1095379" imgH="18100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3888" y="3500438"/>
                        <a:ext cx="3040062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92" name="Object 12"/>
          <p:cNvGraphicFramePr>
            <a:graphicFrameLocks noChangeAspect="1"/>
          </p:cNvGraphicFramePr>
          <p:nvPr/>
        </p:nvGraphicFramePr>
        <p:xfrm>
          <a:off x="2876550" y="4286250"/>
          <a:ext cx="229552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14" name="公式" r:id="rId17" imgW="819186" imgH="181004" progId="Equation.3">
                  <p:embed/>
                </p:oleObj>
              </mc:Choice>
              <mc:Fallback>
                <p:oleObj name="公式" r:id="rId17" imgW="819186" imgH="181004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6550" y="4286250"/>
                        <a:ext cx="229552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93" name="Object 13"/>
          <p:cNvGraphicFramePr>
            <a:graphicFrameLocks noChangeAspect="1"/>
          </p:cNvGraphicFramePr>
          <p:nvPr/>
        </p:nvGraphicFramePr>
        <p:xfrm>
          <a:off x="5194300" y="4338638"/>
          <a:ext cx="314007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15" name="公式" r:id="rId19" imgW="1133426" imgH="181004" progId="Equation.3">
                  <p:embed/>
                </p:oleObj>
              </mc:Choice>
              <mc:Fallback>
                <p:oleObj name="公式" r:id="rId19" imgW="1133426" imgH="18100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300" y="4338638"/>
                        <a:ext cx="314007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96" name="Object 16"/>
          <p:cNvGraphicFramePr>
            <a:graphicFrameLocks noChangeAspect="1"/>
          </p:cNvGraphicFramePr>
          <p:nvPr/>
        </p:nvGraphicFramePr>
        <p:xfrm>
          <a:off x="5168900" y="5084763"/>
          <a:ext cx="357981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16" name="公式" r:id="rId21" imgW="1295478" imgH="181004" progId="Equation.3">
                  <p:embed/>
                </p:oleObj>
              </mc:Choice>
              <mc:Fallback>
                <p:oleObj name="公式" r:id="rId21" imgW="1295478" imgH="18100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8900" y="5084763"/>
                        <a:ext cx="3579813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9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9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9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9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9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9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9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9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9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9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8" name="Rectangle 4"/>
          <p:cNvSpPr>
            <a:spLocks noChangeArrowheads="1"/>
          </p:cNvSpPr>
          <p:nvPr/>
        </p:nvSpPr>
        <p:spPr bwMode="auto">
          <a:xfrm>
            <a:off x="179388" y="74613"/>
            <a:ext cx="86645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：已知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)=cos(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π/6)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是一个长度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=12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的有限长序列，求它的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r>
              <a:rPr lang="en-US" altLang="zh-CN" sz="2800" dirty="0">
                <a:ea typeface="楷体_GB2312" pitchFamily="49" charset="-122"/>
              </a:rPr>
              <a:t>DFT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pic>
        <p:nvPicPr>
          <p:cNvPr id="200709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933450"/>
            <a:ext cx="4157663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710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908050"/>
            <a:ext cx="3729037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0711" name="Object 7"/>
          <p:cNvGraphicFramePr>
            <a:graphicFrameLocks noChangeAspect="1"/>
          </p:cNvGraphicFramePr>
          <p:nvPr/>
        </p:nvGraphicFramePr>
        <p:xfrm>
          <a:off x="323850" y="3141663"/>
          <a:ext cx="3243263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81" name="公式" r:id="rId5" imgW="1171473" imgH="381234" progId="Equation.3">
                  <p:embed/>
                </p:oleObj>
              </mc:Choice>
              <mc:Fallback>
                <p:oleObj name="公式" r:id="rId5" imgW="1171473" imgH="38123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141663"/>
                        <a:ext cx="3243263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2" name="Object 8"/>
          <p:cNvGraphicFramePr>
            <a:graphicFrameLocks noChangeAspect="1"/>
          </p:cNvGraphicFramePr>
          <p:nvPr/>
        </p:nvGraphicFramePr>
        <p:xfrm>
          <a:off x="3563938" y="3473450"/>
          <a:ext cx="215265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82" name="公式" r:id="rId7" imgW="761880" imgH="133174" progId="Equation.3">
                  <p:embed/>
                </p:oleObj>
              </mc:Choice>
              <mc:Fallback>
                <p:oleObj name="公式" r:id="rId7" imgW="761880" imgH="13317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3473450"/>
                        <a:ext cx="215265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3" name="Object 9"/>
          <p:cNvGraphicFramePr>
            <a:graphicFrameLocks noChangeAspect="1"/>
          </p:cNvGraphicFramePr>
          <p:nvPr/>
        </p:nvGraphicFramePr>
        <p:xfrm>
          <a:off x="468313" y="5805488"/>
          <a:ext cx="15367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83" name="公式" r:id="rId9" imgW="485687" imgH="190383" progId="Equation.3">
                  <p:embed/>
                </p:oleObj>
              </mc:Choice>
              <mc:Fallback>
                <p:oleObj name="公式" r:id="rId9" imgW="485687" imgH="19038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805488"/>
                        <a:ext cx="153670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4" name="Object 10"/>
          <p:cNvGraphicFramePr>
            <a:graphicFrameLocks noChangeAspect="1"/>
          </p:cNvGraphicFramePr>
          <p:nvPr/>
        </p:nvGraphicFramePr>
        <p:xfrm>
          <a:off x="2233613" y="6045200"/>
          <a:ext cx="5715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84" name="公式" r:id="rId11" imgW="171447" imgH="104570" progId="Equation.3">
                  <p:embed/>
                </p:oleObj>
              </mc:Choice>
              <mc:Fallback>
                <p:oleObj name="公式" r:id="rId11" imgW="171447" imgH="10457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3613" y="6045200"/>
                        <a:ext cx="5715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5" name="Object 11"/>
          <p:cNvGraphicFramePr>
            <a:graphicFrameLocks noChangeAspect="1"/>
          </p:cNvGraphicFramePr>
          <p:nvPr/>
        </p:nvGraphicFramePr>
        <p:xfrm>
          <a:off x="2954338" y="5973763"/>
          <a:ext cx="29718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85" name="公式" r:id="rId13" imgW="1066726" imgH="181004" progId="Equation.3">
                  <p:embed/>
                </p:oleObj>
              </mc:Choice>
              <mc:Fallback>
                <p:oleObj name="公式" r:id="rId13" imgW="1066726" imgH="18100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4338" y="5973763"/>
                        <a:ext cx="29718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6" name="Object 12"/>
          <p:cNvGraphicFramePr>
            <a:graphicFrameLocks/>
          </p:cNvGraphicFramePr>
          <p:nvPr/>
        </p:nvGraphicFramePr>
        <p:xfrm>
          <a:off x="6024563" y="1196975"/>
          <a:ext cx="300831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86" name="公式" r:id="rId15" imgW="1286084" imgH="152400" progId="Equation.3">
                  <p:embed/>
                </p:oleObj>
              </mc:Choice>
              <mc:Fallback>
                <p:oleObj name="公式" r:id="rId15" imgW="1286084" imgH="152400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4563" y="1196975"/>
                        <a:ext cx="3008312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8" name="Object 14"/>
          <p:cNvGraphicFramePr>
            <a:graphicFrameLocks noChangeAspect="1"/>
          </p:cNvGraphicFramePr>
          <p:nvPr/>
        </p:nvGraphicFramePr>
        <p:xfrm>
          <a:off x="539750" y="4365625"/>
          <a:ext cx="877888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87" name="公式" r:id="rId17" imgW="257405" imgH="152400" progId="Equation.3">
                  <p:embed/>
                </p:oleObj>
              </mc:Choice>
              <mc:Fallback>
                <p:oleObj name="公式" r:id="rId17" imgW="257405" imgH="1524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365625"/>
                        <a:ext cx="877888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9" name="Object 15"/>
          <p:cNvGraphicFramePr>
            <a:graphicFrameLocks noChangeAspect="1"/>
          </p:cNvGraphicFramePr>
          <p:nvPr/>
        </p:nvGraphicFramePr>
        <p:xfrm>
          <a:off x="1504950" y="4467225"/>
          <a:ext cx="5715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88" name="公式" r:id="rId19" imgW="171447" imgH="104570" progId="Equation.3">
                  <p:embed/>
                </p:oleObj>
              </mc:Choice>
              <mc:Fallback>
                <p:oleObj name="公式" r:id="rId19" imgW="171447" imgH="10457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4950" y="4467225"/>
                        <a:ext cx="5715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3781909"/>
              </p:ext>
            </p:extLst>
          </p:nvPr>
        </p:nvGraphicFramePr>
        <p:xfrm>
          <a:off x="2454275" y="4437112"/>
          <a:ext cx="3032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89" name="公式" r:id="rId21" imgW="66700" imgH="114417" progId="Equation.3">
                  <p:embed/>
                </p:oleObj>
              </mc:Choice>
              <mc:Fallback>
                <p:oleObj name="公式" r:id="rId21" imgW="66700" imgH="114417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4275" y="4437112"/>
                        <a:ext cx="303213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1" name="Object 17"/>
          <p:cNvGraphicFramePr>
            <a:graphicFrameLocks noChangeAspect="1"/>
          </p:cNvGraphicFramePr>
          <p:nvPr/>
        </p:nvGraphicFramePr>
        <p:xfrm>
          <a:off x="3492500" y="4438650"/>
          <a:ext cx="215265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90" name="公式" r:id="rId23" imgW="761880" imgH="133174" progId="Equation.3">
                  <p:embed/>
                </p:oleObj>
              </mc:Choice>
              <mc:Fallback>
                <p:oleObj name="公式" r:id="rId23" imgW="761880" imgH="133174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438650"/>
                        <a:ext cx="215265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3" name="Object 19"/>
          <p:cNvGraphicFramePr>
            <a:graphicFrameLocks noChangeAspect="1"/>
          </p:cNvGraphicFramePr>
          <p:nvPr/>
        </p:nvGraphicFramePr>
        <p:xfrm>
          <a:off x="1476375" y="5229225"/>
          <a:ext cx="5715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91" name="公式" r:id="rId25" imgW="171447" imgH="104570" progId="Equation.3">
                  <p:embed/>
                </p:oleObj>
              </mc:Choice>
              <mc:Fallback>
                <p:oleObj name="公式" r:id="rId25" imgW="171447" imgH="10457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5229225"/>
                        <a:ext cx="5715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4" name="Object 20"/>
          <p:cNvGraphicFramePr>
            <a:graphicFrameLocks noChangeAspect="1"/>
          </p:cNvGraphicFramePr>
          <p:nvPr/>
        </p:nvGraphicFramePr>
        <p:xfrm>
          <a:off x="827088" y="5157788"/>
          <a:ext cx="3032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92" name="公式" r:id="rId27" imgW="66700" imgH="114417" progId="Equation.3">
                  <p:embed/>
                </p:oleObj>
              </mc:Choice>
              <mc:Fallback>
                <p:oleObj name="公式" r:id="rId27" imgW="66700" imgH="114417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157788"/>
                        <a:ext cx="3032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5" name="Object 21"/>
          <p:cNvGraphicFramePr>
            <a:graphicFrameLocks noChangeAspect="1"/>
          </p:cNvGraphicFramePr>
          <p:nvPr/>
        </p:nvGraphicFramePr>
        <p:xfrm>
          <a:off x="3498850" y="5229225"/>
          <a:ext cx="215265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93" name="公式" r:id="rId29" imgW="761880" imgH="133174" progId="Equation.3">
                  <p:embed/>
                </p:oleObj>
              </mc:Choice>
              <mc:Fallback>
                <p:oleObj name="公式" r:id="rId29" imgW="761880" imgH="133174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8850" y="5229225"/>
                        <a:ext cx="215265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6" name="Object 22"/>
          <p:cNvGraphicFramePr>
            <a:graphicFrameLocks noChangeAspect="1"/>
          </p:cNvGraphicFramePr>
          <p:nvPr/>
        </p:nvGraphicFramePr>
        <p:xfrm>
          <a:off x="2124075" y="5172075"/>
          <a:ext cx="1208088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94" name="公式" r:id="rId31" imgW="371546" imgH="152400" progId="Equation.3">
                  <p:embed/>
                </p:oleObj>
              </mc:Choice>
              <mc:Fallback>
                <p:oleObj name="公式" r:id="rId31" imgW="371546" imgH="1524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172075"/>
                        <a:ext cx="1208088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30" name="Object 26"/>
          <p:cNvGraphicFramePr>
            <a:graphicFrameLocks noChangeAspect="1"/>
          </p:cNvGraphicFramePr>
          <p:nvPr/>
        </p:nvGraphicFramePr>
        <p:xfrm>
          <a:off x="5665788" y="3714750"/>
          <a:ext cx="989012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95" name="公式" r:id="rId33" imgW="409593" imgH="342783" progId="Equation.3">
                  <p:embed/>
                </p:oleObj>
              </mc:Choice>
              <mc:Fallback>
                <p:oleObj name="公式" r:id="rId33" imgW="409593" imgH="342783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5788" y="3714750"/>
                        <a:ext cx="989012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31" name="Object 27"/>
          <p:cNvGraphicFramePr>
            <a:graphicFrameLocks noChangeAspect="1"/>
          </p:cNvGraphicFramePr>
          <p:nvPr/>
        </p:nvGraphicFramePr>
        <p:xfrm>
          <a:off x="6653213" y="3284538"/>
          <a:ext cx="233045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96" name="公式" r:id="rId35" imgW="828580" imgH="476426" progId="Equation.3">
                  <p:embed/>
                </p:oleObj>
              </mc:Choice>
              <mc:Fallback>
                <p:oleObj name="公式" r:id="rId35" imgW="828580" imgH="476426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3213" y="3284538"/>
                        <a:ext cx="2330450" cy="138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0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0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0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0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0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0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00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00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0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0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0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00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00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00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00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00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732" name="Group 4"/>
          <p:cNvGrpSpPr>
            <a:grpSpLocks/>
          </p:cNvGrpSpPr>
          <p:nvPr/>
        </p:nvGrpSpPr>
        <p:grpSpPr bwMode="auto">
          <a:xfrm>
            <a:off x="255588" y="188913"/>
            <a:ext cx="6618287" cy="1546225"/>
            <a:chOff x="158" y="212"/>
            <a:chExt cx="4169" cy="974"/>
          </a:xfrm>
        </p:grpSpPr>
        <p:sp>
          <p:nvSpPr>
            <p:cNvPr id="51213" name="Text Box 5"/>
            <p:cNvSpPr txBox="1">
              <a:spLocks noChangeArrowheads="1"/>
            </p:cNvSpPr>
            <p:nvPr/>
          </p:nvSpPr>
          <p:spPr bwMode="auto">
            <a:xfrm>
              <a:off x="158" y="345"/>
              <a:ext cx="20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例</a:t>
              </a: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4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：已知如下</a:t>
              </a:r>
              <a:r>
                <a:rPr lang="en-US" altLang="zh-CN" sz="2800" i="1" dirty="0">
                  <a:ea typeface="楷体_GB2312" pitchFamily="49" charset="-122"/>
                </a:rPr>
                <a:t>X</a:t>
              </a:r>
              <a:r>
                <a:rPr lang="en-US" altLang="zh-CN" sz="2800" dirty="0">
                  <a:ea typeface="楷体_GB2312" pitchFamily="49" charset="-122"/>
                </a:rPr>
                <a:t>(</a:t>
              </a:r>
              <a:r>
                <a:rPr lang="en-US" altLang="zh-CN" sz="2800" i="1" dirty="0">
                  <a:ea typeface="楷体_GB2312" pitchFamily="49" charset="-122"/>
                </a:rPr>
                <a:t>k</a:t>
              </a:r>
              <a:r>
                <a:rPr lang="en-US" altLang="zh-CN" sz="2800" dirty="0">
                  <a:ea typeface="楷体_GB2312" pitchFamily="49" charset="-122"/>
                </a:rPr>
                <a:t>):</a:t>
              </a:r>
            </a:p>
          </p:txBody>
        </p:sp>
        <p:grpSp>
          <p:nvGrpSpPr>
            <p:cNvPr id="51214" name="Group 6"/>
            <p:cNvGrpSpPr>
              <a:grpSpLocks/>
            </p:cNvGrpSpPr>
            <p:nvPr/>
          </p:nvGrpSpPr>
          <p:grpSpPr bwMode="auto">
            <a:xfrm>
              <a:off x="2336" y="212"/>
              <a:ext cx="1991" cy="723"/>
              <a:chOff x="2352" y="336"/>
              <a:chExt cx="1991" cy="723"/>
            </a:xfrm>
          </p:grpSpPr>
          <p:graphicFrame>
            <p:nvGraphicFramePr>
              <p:cNvPr id="51216" name="Object 7"/>
              <p:cNvGraphicFramePr>
                <a:graphicFrameLocks noChangeAspect="1"/>
              </p:cNvGraphicFramePr>
              <p:nvPr/>
            </p:nvGraphicFramePr>
            <p:xfrm>
              <a:off x="2352" y="336"/>
              <a:ext cx="912" cy="7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302" name="公式" r:id="rId3" imgW="628481" imgH="485804" progId="Equation.3">
                      <p:embed/>
                    </p:oleObj>
                  </mc:Choice>
                  <mc:Fallback>
                    <p:oleObj name="公式" r:id="rId3" imgW="628481" imgH="485804" progId="Equation.3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52" y="336"/>
                            <a:ext cx="912" cy="7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1217" name="Text Box 8"/>
              <p:cNvSpPr txBox="1">
                <a:spLocks noChangeArrowheads="1"/>
              </p:cNvSpPr>
              <p:nvPr/>
            </p:nvSpPr>
            <p:spPr bwMode="auto">
              <a:xfrm>
                <a:off x="3552" y="384"/>
                <a:ext cx="5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i="1"/>
                  <a:t>k </a:t>
                </a:r>
                <a:r>
                  <a:rPr lang="en-US" altLang="zh-CN" sz="2400">
                    <a:ea typeface="楷体_GB2312" pitchFamily="49" charset="-122"/>
                  </a:rPr>
                  <a:t>=</a:t>
                </a:r>
                <a:r>
                  <a:rPr lang="en-US" altLang="zh-CN" sz="2400"/>
                  <a:t>0</a:t>
                </a:r>
                <a:r>
                  <a:rPr lang="en-US" altLang="zh-CN" sz="2400" b="0"/>
                  <a:t> </a:t>
                </a:r>
              </a:p>
            </p:txBody>
          </p:sp>
          <p:sp>
            <p:nvSpPr>
              <p:cNvPr id="51218" name="Text Box 9"/>
              <p:cNvSpPr txBox="1">
                <a:spLocks noChangeArrowheads="1"/>
              </p:cNvSpPr>
              <p:nvPr/>
            </p:nvSpPr>
            <p:spPr bwMode="auto">
              <a:xfrm>
                <a:off x="3504" y="720"/>
                <a:ext cx="83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ea typeface="楷体_GB2312" pitchFamily="49" charset="-122"/>
                  </a:rPr>
                  <a:t>1</a:t>
                </a:r>
                <a:r>
                  <a:rPr lang="en-US" altLang="zh-CN" sz="2400">
                    <a:latin typeface="楷体_GB2312" pitchFamily="49" charset="-122"/>
                    <a:ea typeface="楷体_GB2312" pitchFamily="49" charset="-122"/>
                  </a:rPr>
                  <a:t>≤</a:t>
                </a:r>
                <a:r>
                  <a:rPr lang="en-US" altLang="zh-CN" sz="2400" i="1">
                    <a:ea typeface="楷体_GB2312" pitchFamily="49" charset="-122"/>
                  </a:rPr>
                  <a:t>k</a:t>
                </a:r>
                <a:r>
                  <a:rPr lang="en-US" altLang="zh-CN" sz="2400">
                    <a:latin typeface="楷体_GB2312" pitchFamily="49" charset="-122"/>
                    <a:ea typeface="楷体_GB2312" pitchFamily="49" charset="-122"/>
                  </a:rPr>
                  <a:t>≤</a:t>
                </a:r>
                <a:r>
                  <a:rPr lang="en-US" altLang="zh-CN" sz="2400">
                    <a:ea typeface="楷体_GB2312" pitchFamily="49" charset="-122"/>
                  </a:rPr>
                  <a:t>9</a:t>
                </a:r>
                <a:r>
                  <a:rPr lang="en-US" altLang="zh-CN" sz="2400" b="0"/>
                  <a:t> </a:t>
                </a:r>
              </a:p>
            </p:txBody>
          </p:sp>
        </p:grpSp>
        <p:sp>
          <p:nvSpPr>
            <p:cNvPr id="51215" name="Text Box 10"/>
            <p:cNvSpPr txBox="1">
              <a:spLocks noChangeArrowheads="1"/>
            </p:cNvSpPr>
            <p:nvPr/>
          </p:nvSpPr>
          <p:spPr bwMode="auto">
            <a:xfrm>
              <a:off x="665" y="859"/>
              <a:ext cx="18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求其</a:t>
              </a: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10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点</a:t>
              </a: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IDFT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。 </a:t>
              </a:r>
            </a:p>
          </p:txBody>
        </p:sp>
      </p:grpSp>
      <p:graphicFrame>
        <p:nvGraphicFramePr>
          <p:cNvPr id="201739" name="Object 11"/>
          <p:cNvGraphicFramePr>
            <a:graphicFrameLocks noChangeAspect="1"/>
          </p:cNvGraphicFramePr>
          <p:nvPr/>
        </p:nvGraphicFramePr>
        <p:xfrm>
          <a:off x="1082675" y="3225800"/>
          <a:ext cx="3705225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03" name="公式" r:id="rId5" imgW="1400225" imgH="381234" progId="Equation.3">
                  <p:embed/>
                </p:oleObj>
              </mc:Choice>
              <mc:Fallback>
                <p:oleObj name="公式" r:id="rId5" imgW="1400225" imgH="38123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675" y="3225800"/>
                        <a:ext cx="3705225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0" name="Object 12"/>
          <p:cNvGraphicFramePr>
            <a:graphicFrameLocks noChangeAspect="1"/>
          </p:cNvGraphicFramePr>
          <p:nvPr/>
        </p:nvGraphicFramePr>
        <p:xfrm>
          <a:off x="1154113" y="2001838"/>
          <a:ext cx="3119437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04" name="公式" r:id="rId7" imgW="1171473" imgH="381234" progId="Equation.3">
                  <p:embed/>
                </p:oleObj>
              </mc:Choice>
              <mc:Fallback>
                <p:oleObj name="公式" r:id="rId7" imgW="1171473" imgH="381234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2001838"/>
                        <a:ext cx="3119437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2" name="Object 14"/>
          <p:cNvGraphicFramePr>
            <a:graphicFrameLocks noChangeAspect="1"/>
          </p:cNvGraphicFramePr>
          <p:nvPr/>
        </p:nvGraphicFramePr>
        <p:xfrm>
          <a:off x="962025" y="4521200"/>
          <a:ext cx="1490663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05" name="公式" r:id="rId9" imgW="514340" imgH="342783" progId="Equation.3">
                  <p:embed/>
                </p:oleObj>
              </mc:Choice>
              <mc:Fallback>
                <p:oleObj name="公式" r:id="rId9" imgW="514340" imgH="34278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4521200"/>
                        <a:ext cx="1490663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3" name="Object 15"/>
          <p:cNvGraphicFramePr>
            <a:graphicFrameLocks noChangeAspect="1"/>
          </p:cNvGraphicFramePr>
          <p:nvPr/>
        </p:nvGraphicFramePr>
        <p:xfrm>
          <a:off x="2763838" y="4838700"/>
          <a:ext cx="15208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06" name="公式" r:id="rId11" imgW="523734" imgH="133174" progId="Equation.3">
                  <p:embed/>
                </p:oleObj>
              </mc:Choice>
              <mc:Fallback>
                <p:oleObj name="公式" r:id="rId11" imgW="523734" imgH="13317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4838700"/>
                        <a:ext cx="152082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4" name="Object 16"/>
          <p:cNvGraphicFramePr>
            <a:graphicFrameLocks noChangeAspect="1"/>
          </p:cNvGraphicFramePr>
          <p:nvPr/>
        </p:nvGraphicFramePr>
        <p:xfrm>
          <a:off x="5435600" y="1773238"/>
          <a:ext cx="28114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07" name="公式" r:id="rId13" imgW="1009421" imgH="152400" progId="Equation.3">
                  <p:embed/>
                </p:oleObj>
              </mc:Choice>
              <mc:Fallback>
                <p:oleObj name="公式" r:id="rId13" imgW="1009421" imgH="1524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1773238"/>
                        <a:ext cx="2811463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5" name="Object 17"/>
          <p:cNvGraphicFramePr>
            <a:graphicFrameLocks noChangeAspect="1"/>
          </p:cNvGraphicFramePr>
          <p:nvPr/>
        </p:nvGraphicFramePr>
        <p:xfrm>
          <a:off x="6084888" y="2349500"/>
          <a:ext cx="15208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08" name="公式" r:id="rId15" imgW="523734" imgH="133174" progId="Equation.3">
                  <p:embed/>
                </p:oleObj>
              </mc:Choice>
              <mc:Fallback>
                <p:oleObj name="公式" r:id="rId15" imgW="523734" imgH="133174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2349500"/>
                        <a:ext cx="152082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6" name="Object 18"/>
          <p:cNvGraphicFramePr>
            <a:graphicFrameLocks noChangeAspect="1"/>
          </p:cNvGraphicFramePr>
          <p:nvPr/>
        </p:nvGraphicFramePr>
        <p:xfrm>
          <a:off x="5940425" y="3068638"/>
          <a:ext cx="26431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09" name="公式" r:id="rId17" imgW="943191" imgH="181004" progId="Equation.3">
                  <p:embed/>
                </p:oleObj>
              </mc:Choice>
              <mc:Fallback>
                <p:oleObj name="公式" r:id="rId17" imgW="943191" imgH="181004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3068638"/>
                        <a:ext cx="264318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7" name="Object 19"/>
          <p:cNvGraphicFramePr>
            <a:graphicFrameLocks noChangeAspect="1"/>
          </p:cNvGraphicFramePr>
          <p:nvPr/>
        </p:nvGraphicFramePr>
        <p:xfrm>
          <a:off x="6084888" y="4068763"/>
          <a:ext cx="189230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10" name="公式" r:id="rId19" imgW="666528" imgH="152400" progId="Equation.3">
                  <p:embed/>
                </p:oleObj>
              </mc:Choice>
              <mc:Fallback>
                <p:oleObj name="公式" r:id="rId19" imgW="666528" imgH="1524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4068763"/>
                        <a:ext cx="189230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8" name="Object 20"/>
          <p:cNvGraphicFramePr>
            <a:graphicFrameLocks noChangeAspect="1"/>
          </p:cNvGraphicFramePr>
          <p:nvPr/>
        </p:nvGraphicFramePr>
        <p:xfrm>
          <a:off x="5248275" y="4111625"/>
          <a:ext cx="81280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11" name="公式" r:id="rId21" imgW="257405" imgH="152400" progId="Equation.3">
                  <p:embed/>
                </p:oleObj>
              </mc:Choice>
              <mc:Fallback>
                <p:oleObj name="公式" r:id="rId21" imgW="257405" imgH="1524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8275" y="4111625"/>
                        <a:ext cx="81280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50" name="Object 22"/>
          <p:cNvGraphicFramePr>
            <a:graphicFrameLocks noChangeAspect="1"/>
          </p:cNvGraphicFramePr>
          <p:nvPr/>
        </p:nvGraphicFramePr>
        <p:xfrm>
          <a:off x="5532438" y="2881313"/>
          <a:ext cx="407987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12" name="公式" r:id="rId23" imgW="104747" imgH="342783" progId="Equation.3">
                  <p:embed/>
                </p:oleObj>
              </mc:Choice>
              <mc:Fallback>
                <p:oleObj name="公式" r:id="rId23" imgW="104747" imgH="342783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2438" y="2881313"/>
                        <a:ext cx="407987" cy="1049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0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0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0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771775" y="41250"/>
            <a:ext cx="3313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复   习</a:t>
            </a: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895350" y="534417"/>
            <a:ext cx="2535238" cy="1562100"/>
            <a:chOff x="1066" y="103"/>
            <a:chExt cx="1597" cy="984"/>
          </a:xfrm>
        </p:grpSpPr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2465" y="799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t</a:t>
              </a:r>
              <a:endParaRPr lang="en-US" altLang="zh-CN" sz="2400" b="0" i="1" baseline="-25000"/>
            </a:p>
          </p:txBody>
        </p:sp>
        <p:sp>
          <p:nvSpPr>
            <p:cNvPr id="5" name="Line 7"/>
            <p:cNvSpPr>
              <a:spLocks noChangeShapeType="1"/>
            </p:cNvSpPr>
            <p:nvPr/>
          </p:nvSpPr>
          <p:spPr bwMode="auto">
            <a:xfrm flipV="1">
              <a:off x="1066" y="957"/>
              <a:ext cx="14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 flipV="1">
              <a:off x="1436" y="224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" name="Object 9"/>
            <p:cNvGraphicFramePr>
              <a:graphicFrameLocks noChangeAspect="1"/>
            </p:cNvGraphicFramePr>
            <p:nvPr/>
          </p:nvGraphicFramePr>
          <p:xfrm>
            <a:off x="1477" y="103"/>
            <a:ext cx="467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094" name="公式" r:id="rId3" imgW="228752" imgH="152400" progId="Equation.3">
                    <p:embed/>
                  </p:oleObj>
                </mc:Choice>
                <mc:Fallback>
                  <p:oleObj name="公式" r:id="rId3" imgW="228752" imgH="152400" progId="Equation.3">
                    <p:embed/>
                    <p:pic>
                      <p:nvPicPr>
                        <p:cNvPr id="57489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7" y="103"/>
                          <a:ext cx="467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1448" y="420"/>
              <a:ext cx="706" cy="408"/>
            </a:xfrm>
            <a:custGeom>
              <a:avLst/>
              <a:gdLst>
                <a:gd name="T0" fmla="*/ 0 w 1360"/>
                <a:gd name="T1" fmla="*/ 1148 h 301"/>
                <a:gd name="T2" fmla="*/ 3 w 1360"/>
                <a:gd name="T3" fmla="*/ 827 h 301"/>
                <a:gd name="T4" fmla="*/ 8 w 1360"/>
                <a:gd name="T5" fmla="*/ 388 h 301"/>
                <a:gd name="T6" fmla="*/ 11 w 1360"/>
                <a:gd name="T7" fmla="*/ 113 h 301"/>
                <a:gd name="T8" fmla="*/ 16 w 1360"/>
                <a:gd name="T9" fmla="*/ 30 h 301"/>
                <a:gd name="T10" fmla="*/ 19 w 1360"/>
                <a:gd name="T11" fmla="*/ 310 h 301"/>
                <a:gd name="T12" fmla="*/ 24 w 1360"/>
                <a:gd name="T13" fmla="*/ 630 h 301"/>
                <a:gd name="T14" fmla="*/ 29 w 1360"/>
                <a:gd name="T15" fmla="*/ 388 h 301"/>
                <a:gd name="T16" fmla="*/ 34 w 1360"/>
                <a:gd name="T17" fmla="*/ 351 h 301"/>
                <a:gd name="T18" fmla="*/ 39 w 1360"/>
                <a:gd name="T19" fmla="*/ 590 h 301"/>
                <a:gd name="T20" fmla="*/ 44 w 1360"/>
                <a:gd name="T21" fmla="*/ 988 h 301"/>
                <a:gd name="T22" fmla="*/ 51 w 1360"/>
                <a:gd name="T23" fmla="*/ 1379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" name="Group 11"/>
          <p:cNvGrpSpPr>
            <a:grpSpLocks/>
          </p:cNvGrpSpPr>
          <p:nvPr/>
        </p:nvGrpSpPr>
        <p:grpSpPr bwMode="auto">
          <a:xfrm>
            <a:off x="962025" y="1869505"/>
            <a:ext cx="2490788" cy="1530350"/>
            <a:chOff x="1108" y="992"/>
            <a:chExt cx="1569" cy="964"/>
          </a:xfrm>
        </p:grpSpPr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2433" y="1668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n</a:t>
              </a:r>
              <a:endParaRPr lang="en-US" altLang="zh-CN" sz="2400" b="0" i="1" baseline="-25000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1108" y="1823"/>
              <a:ext cx="13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 flipV="1">
              <a:off x="1428" y="1092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3" name="Object 15"/>
            <p:cNvGraphicFramePr>
              <a:graphicFrameLocks noChangeAspect="1"/>
            </p:cNvGraphicFramePr>
            <p:nvPr/>
          </p:nvGraphicFramePr>
          <p:xfrm>
            <a:off x="1458" y="992"/>
            <a:ext cx="531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095" name="公式" r:id="rId5" imgW="266799" imgH="152400" progId="Equation.3">
                    <p:embed/>
                  </p:oleObj>
                </mc:Choice>
                <mc:Fallback>
                  <p:oleObj name="公式" r:id="rId5" imgW="266799" imgH="152400" progId="Equation.3">
                    <p:embed/>
                    <p:pic>
                      <p:nvPicPr>
                        <p:cNvPr id="57475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8" y="992"/>
                          <a:ext cx="531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" name="Group 16"/>
            <p:cNvGrpSpPr>
              <a:grpSpLocks/>
            </p:cNvGrpSpPr>
            <p:nvPr/>
          </p:nvGrpSpPr>
          <p:grpSpPr bwMode="auto">
            <a:xfrm>
              <a:off x="1430" y="1316"/>
              <a:ext cx="626" cy="509"/>
              <a:chOff x="1056" y="1316"/>
              <a:chExt cx="626" cy="509"/>
            </a:xfrm>
          </p:grpSpPr>
          <p:sp>
            <p:nvSpPr>
              <p:cNvPr id="15" name="Line 17"/>
              <p:cNvSpPr>
                <a:spLocks noChangeShapeType="1"/>
              </p:cNvSpPr>
              <p:nvPr/>
            </p:nvSpPr>
            <p:spPr bwMode="auto">
              <a:xfrm flipV="1">
                <a:off x="1510" y="145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18"/>
              <p:cNvSpPr>
                <a:spLocks noChangeShapeType="1"/>
              </p:cNvSpPr>
              <p:nvPr/>
            </p:nvSpPr>
            <p:spPr bwMode="auto">
              <a:xfrm flipV="1">
                <a:off x="1355" y="1489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19"/>
              <p:cNvSpPr>
                <a:spLocks noChangeShapeType="1"/>
              </p:cNvSpPr>
              <p:nvPr/>
            </p:nvSpPr>
            <p:spPr bwMode="auto">
              <a:xfrm flipV="1">
                <a:off x="1201" y="1316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20"/>
              <p:cNvSpPr>
                <a:spLocks noChangeShapeType="1"/>
              </p:cNvSpPr>
              <p:nvPr/>
            </p:nvSpPr>
            <p:spPr bwMode="auto">
              <a:xfrm flipV="1">
                <a:off x="1129" y="1443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21"/>
              <p:cNvSpPr>
                <a:spLocks noChangeShapeType="1"/>
              </p:cNvSpPr>
              <p:nvPr/>
            </p:nvSpPr>
            <p:spPr bwMode="auto">
              <a:xfrm flipV="1">
                <a:off x="1274" y="139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22"/>
              <p:cNvSpPr>
                <a:spLocks noChangeShapeType="1"/>
              </p:cNvSpPr>
              <p:nvPr/>
            </p:nvSpPr>
            <p:spPr bwMode="auto">
              <a:xfrm flipV="1">
                <a:off x="1056" y="158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23"/>
              <p:cNvSpPr>
                <a:spLocks noChangeShapeType="1"/>
              </p:cNvSpPr>
              <p:nvPr/>
            </p:nvSpPr>
            <p:spPr bwMode="auto">
              <a:xfrm flipH="1" flipV="1">
                <a:off x="1591" y="1543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Line 24"/>
              <p:cNvSpPr>
                <a:spLocks noChangeShapeType="1"/>
              </p:cNvSpPr>
              <p:nvPr/>
            </p:nvSpPr>
            <p:spPr bwMode="auto">
              <a:xfrm flipH="1" flipV="1">
                <a:off x="1682" y="1715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Line 25"/>
              <p:cNvSpPr>
                <a:spLocks noChangeShapeType="1"/>
              </p:cNvSpPr>
              <p:nvPr/>
            </p:nvSpPr>
            <p:spPr bwMode="auto">
              <a:xfrm flipV="1">
                <a:off x="1428" y="13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4" name="Group 26"/>
          <p:cNvGrpSpPr>
            <a:grpSpLocks/>
          </p:cNvGrpSpPr>
          <p:nvPr/>
        </p:nvGrpSpPr>
        <p:grpSpPr bwMode="auto">
          <a:xfrm>
            <a:off x="179388" y="3295080"/>
            <a:ext cx="3943350" cy="1543050"/>
            <a:chOff x="249" y="2003"/>
            <a:chExt cx="2484" cy="972"/>
          </a:xfrm>
        </p:grpSpPr>
        <p:sp>
          <p:nvSpPr>
            <p:cNvPr id="25" name="Text Box 27"/>
            <p:cNvSpPr txBox="1">
              <a:spLocks noChangeArrowheads="1"/>
            </p:cNvSpPr>
            <p:nvPr/>
          </p:nvSpPr>
          <p:spPr bwMode="auto">
            <a:xfrm>
              <a:off x="2490" y="2687"/>
              <a:ext cx="24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n</a:t>
              </a:r>
              <a:endParaRPr lang="en-US" altLang="zh-CN" sz="2400" b="0" i="1" baseline="-25000"/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>
              <a:off x="249" y="2860"/>
              <a:ext cx="2268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9"/>
            <p:cNvSpPr>
              <a:spLocks noChangeShapeType="1"/>
            </p:cNvSpPr>
            <p:nvPr/>
          </p:nvSpPr>
          <p:spPr bwMode="auto">
            <a:xfrm flipV="1">
              <a:off x="1050" y="2049"/>
              <a:ext cx="0" cy="81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8" name="Object 30"/>
            <p:cNvGraphicFramePr>
              <a:graphicFrameLocks noChangeAspect="1"/>
            </p:cNvGraphicFramePr>
            <p:nvPr/>
          </p:nvGraphicFramePr>
          <p:xfrm>
            <a:off x="1111" y="2003"/>
            <a:ext cx="512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584" name="公式" r:id="rId7" imgW="285588" imgH="152400" progId="Equation.3">
                    <p:embed/>
                  </p:oleObj>
                </mc:Choice>
                <mc:Fallback>
                  <p:oleObj name="公式" r:id="rId7" imgW="285588" imgH="152400" progId="Equation.3">
                    <p:embed/>
                    <p:pic>
                      <p:nvPicPr>
                        <p:cNvPr id="57441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2003"/>
                          <a:ext cx="512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9" name="Group 31"/>
            <p:cNvGrpSpPr>
              <a:grpSpLocks/>
            </p:cNvGrpSpPr>
            <p:nvPr/>
          </p:nvGrpSpPr>
          <p:grpSpPr bwMode="auto">
            <a:xfrm>
              <a:off x="1048" y="2362"/>
              <a:ext cx="626" cy="509"/>
              <a:chOff x="741" y="1017"/>
              <a:chExt cx="626" cy="509"/>
            </a:xfrm>
          </p:grpSpPr>
          <p:sp>
            <p:nvSpPr>
              <p:cNvPr id="50" name="Line 32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Line 33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Line 34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Line 35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Line 36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Line 37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Line 38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39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Line 40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0" name="Group 41"/>
            <p:cNvGrpSpPr>
              <a:grpSpLocks/>
            </p:cNvGrpSpPr>
            <p:nvPr/>
          </p:nvGrpSpPr>
          <p:grpSpPr bwMode="auto">
            <a:xfrm>
              <a:off x="1755" y="2360"/>
              <a:ext cx="626" cy="509"/>
              <a:chOff x="741" y="1017"/>
              <a:chExt cx="626" cy="509"/>
            </a:xfrm>
          </p:grpSpPr>
          <p:sp>
            <p:nvSpPr>
              <p:cNvPr id="41" name="Line 42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43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Line 44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Line 45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46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47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Line 48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Line 49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Line 50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" name="Group 51"/>
            <p:cNvGrpSpPr>
              <a:grpSpLocks/>
            </p:cNvGrpSpPr>
            <p:nvPr/>
          </p:nvGrpSpPr>
          <p:grpSpPr bwMode="auto">
            <a:xfrm>
              <a:off x="340" y="2352"/>
              <a:ext cx="626" cy="509"/>
              <a:chOff x="741" y="1017"/>
              <a:chExt cx="626" cy="509"/>
            </a:xfrm>
          </p:grpSpPr>
          <p:sp>
            <p:nvSpPr>
              <p:cNvPr id="32" name="Line 52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53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54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55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56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57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Line 58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59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Line 60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9" name="Group 61"/>
          <p:cNvGrpSpPr>
            <a:grpSpLocks/>
          </p:cNvGrpSpPr>
          <p:nvPr/>
        </p:nvGrpSpPr>
        <p:grpSpPr bwMode="auto">
          <a:xfrm>
            <a:off x="4997450" y="3379217"/>
            <a:ext cx="3956050" cy="1465263"/>
            <a:chOff x="2889" y="3018"/>
            <a:chExt cx="2492" cy="923"/>
          </a:xfrm>
        </p:grpSpPr>
        <p:graphicFrame>
          <p:nvGraphicFramePr>
            <p:cNvPr id="60" name="Object 62"/>
            <p:cNvGraphicFramePr>
              <a:graphicFrameLocks noChangeAspect="1"/>
            </p:cNvGraphicFramePr>
            <p:nvPr/>
          </p:nvGraphicFramePr>
          <p:xfrm>
            <a:off x="4044" y="3018"/>
            <a:ext cx="516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585" name="公式" r:id="rId9" imgW="362152" imgH="256970" progId="Equation.3">
                    <p:embed/>
                  </p:oleObj>
                </mc:Choice>
                <mc:Fallback>
                  <p:oleObj name="公式" r:id="rId9" imgW="362152" imgH="256970" progId="Equation.3">
                    <p:embed/>
                    <p:pic>
                      <p:nvPicPr>
                        <p:cNvPr id="57404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4" y="3018"/>
                          <a:ext cx="516" cy="3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Line 63"/>
            <p:cNvSpPr>
              <a:spLocks noChangeShapeType="1"/>
            </p:cNvSpPr>
            <p:nvPr/>
          </p:nvSpPr>
          <p:spPr bwMode="auto">
            <a:xfrm flipV="1">
              <a:off x="2889" y="3854"/>
              <a:ext cx="23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Line 64"/>
            <p:cNvSpPr>
              <a:spLocks noChangeShapeType="1"/>
            </p:cNvSpPr>
            <p:nvPr/>
          </p:nvSpPr>
          <p:spPr bwMode="auto">
            <a:xfrm flipV="1">
              <a:off x="4019" y="3090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3" name="Object 65"/>
            <p:cNvGraphicFramePr>
              <a:graphicFrameLocks noChangeAspect="1"/>
            </p:cNvGraphicFramePr>
            <p:nvPr/>
          </p:nvGraphicFramePr>
          <p:xfrm>
            <a:off x="5221" y="3718"/>
            <a:ext cx="16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586" name="公式" r:id="rId11" imgW="76094" imgH="133174" progId="Equation.3">
                    <p:embed/>
                  </p:oleObj>
                </mc:Choice>
                <mc:Fallback>
                  <p:oleObj name="公式" r:id="rId11" imgW="76094" imgH="133174" progId="Equation.3">
                    <p:embed/>
                    <p:pic>
                      <p:nvPicPr>
                        <p:cNvPr id="57407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1" y="3718"/>
                          <a:ext cx="16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4" name="Group 66"/>
            <p:cNvGrpSpPr>
              <a:grpSpLocks/>
            </p:cNvGrpSpPr>
            <p:nvPr/>
          </p:nvGrpSpPr>
          <p:grpSpPr bwMode="auto">
            <a:xfrm>
              <a:off x="3715" y="3419"/>
              <a:ext cx="599" cy="435"/>
              <a:chOff x="2173" y="3249"/>
              <a:chExt cx="599" cy="435"/>
            </a:xfrm>
          </p:grpSpPr>
          <p:sp>
            <p:nvSpPr>
              <p:cNvPr id="85" name="Line 67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Line 68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Line 69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Line 70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Line 71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Line 72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Line 73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Line 74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Line 75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5" name="Group 76"/>
            <p:cNvGrpSpPr>
              <a:grpSpLocks/>
            </p:cNvGrpSpPr>
            <p:nvPr/>
          </p:nvGrpSpPr>
          <p:grpSpPr bwMode="auto">
            <a:xfrm>
              <a:off x="4395" y="3419"/>
              <a:ext cx="599" cy="435"/>
              <a:chOff x="2173" y="3249"/>
              <a:chExt cx="599" cy="435"/>
            </a:xfrm>
          </p:grpSpPr>
          <p:sp>
            <p:nvSpPr>
              <p:cNvPr id="76" name="Line 77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78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Line 79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Line 80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Line 81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Line 82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Line 83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Line 84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Line 85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6" name="Group 86"/>
            <p:cNvGrpSpPr>
              <a:grpSpLocks/>
            </p:cNvGrpSpPr>
            <p:nvPr/>
          </p:nvGrpSpPr>
          <p:grpSpPr bwMode="auto">
            <a:xfrm>
              <a:off x="3044" y="3419"/>
              <a:ext cx="599" cy="435"/>
              <a:chOff x="2173" y="3249"/>
              <a:chExt cx="599" cy="435"/>
            </a:xfrm>
          </p:grpSpPr>
          <p:sp>
            <p:nvSpPr>
              <p:cNvPr id="67" name="Line 87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Line 88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Line 89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Line 90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Line 91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Line 92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Line 93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Line 94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Line 95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4" name="Group 96"/>
          <p:cNvGrpSpPr>
            <a:grpSpLocks/>
          </p:cNvGrpSpPr>
          <p:nvPr/>
        </p:nvGrpSpPr>
        <p:grpSpPr bwMode="auto">
          <a:xfrm>
            <a:off x="5716588" y="564580"/>
            <a:ext cx="2627312" cy="1409700"/>
            <a:chOff x="3343" y="48"/>
            <a:chExt cx="1655" cy="888"/>
          </a:xfrm>
        </p:grpSpPr>
        <p:graphicFrame>
          <p:nvGraphicFramePr>
            <p:cNvPr id="95" name="Object 97"/>
            <p:cNvGraphicFramePr>
              <a:graphicFrameLocks noChangeAspect="1"/>
            </p:cNvGraphicFramePr>
            <p:nvPr/>
          </p:nvGraphicFramePr>
          <p:xfrm>
            <a:off x="4036" y="48"/>
            <a:ext cx="662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587" name="公式" r:id="rId13" imgW="476293" imgH="209609" progId="Equation.3">
                    <p:embed/>
                  </p:oleObj>
                </mc:Choice>
                <mc:Fallback>
                  <p:oleObj name="公式" r:id="rId13" imgW="476293" imgH="209609" progId="Equation.3">
                    <p:embed/>
                    <p:pic>
                      <p:nvPicPr>
                        <p:cNvPr id="57399" name="Object 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6" y="48"/>
                          <a:ext cx="662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" name="Line 98"/>
            <p:cNvSpPr>
              <a:spLocks noChangeShapeType="1"/>
            </p:cNvSpPr>
            <p:nvPr/>
          </p:nvSpPr>
          <p:spPr bwMode="auto">
            <a:xfrm flipV="1">
              <a:off x="3343" y="846"/>
              <a:ext cx="14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Line 99"/>
            <p:cNvSpPr>
              <a:spLocks noChangeShapeType="1"/>
            </p:cNvSpPr>
            <p:nvPr/>
          </p:nvSpPr>
          <p:spPr bwMode="auto">
            <a:xfrm flipV="1">
              <a:off x="4011" y="80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98" name="Object 100"/>
            <p:cNvGraphicFramePr>
              <a:graphicFrameLocks noChangeAspect="1"/>
            </p:cNvGraphicFramePr>
            <p:nvPr/>
          </p:nvGraphicFramePr>
          <p:xfrm>
            <a:off x="4789" y="729"/>
            <a:ext cx="209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588" name="公式" r:id="rId15" imgW="114141" imgH="114417" progId="Equation.3">
                    <p:embed/>
                  </p:oleObj>
                </mc:Choice>
                <mc:Fallback>
                  <p:oleObj name="公式" r:id="rId15" imgW="114141" imgH="114417" progId="Equation.3">
                    <p:embed/>
                    <p:pic>
                      <p:nvPicPr>
                        <p:cNvPr id="57402" name="Object 1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9" y="729"/>
                          <a:ext cx="209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9" name="Freeform 101"/>
            <p:cNvSpPr>
              <a:spLocks/>
            </p:cNvSpPr>
            <p:nvPr/>
          </p:nvSpPr>
          <p:spPr bwMode="auto">
            <a:xfrm>
              <a:off x="3694" y="446"/>
              <a:ext cx="674" cy="393"/>
            </a:xfrm>
            <a:custGeom>
              <a:avLst/>
              <a:gdLst>
                <a:gd name="T0" fmla="*/ 0 w 681"/>
                <a:gd name="T1" fmla="*/ 75 h 596"/>
                <a:gd name="T2" fmla="*/ 65 w 681"/>
                <a:gd name="T3" fmla="*/ 13 h 596"/>
                <a:gd name="T4" fmla="*/ 186 w 681"/>
                <a:gd name="T5" fmla="*/ 10 h 596"/>
                <a:gd name="T6" fmla="*/ 294 w 681"/>
                <a:gd name="T7" fmla="*/ 18 h 596"/>
                <a:gd name="T8" fmla="*/ 355 w 681"/>
                <a:gd name="T9" fmla="*/ 15 h 596"/>
                <a:gd name="T10" fmla="*/ 437 w 681"/>
                <a:gd name="T11" fmla="*/ 7 h 596"/>
                <a:gd name="T12" fmla="*/ 550 w 681"/>
                <a:gd name="T13" fmla="*/ 11 h 596"/>
                <a:gd name="T14" fmla="*/ 646 w 681"/>
                <a:gd name="T15" fmla="*/ 72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00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482661"/>
              </p:ext>
            </p:extLst>
          </p:nvPr>
        </p:nvGraphicFramePr>
        <p:xfrm>
          <a:off x="3490913" y="918592"/>
          <a:ext cx="1384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89" name="公式" r:id="rId17" imgW="476293" imgH="152400" progId="Equation.3">
                  <p:embed/>
                </p:oleObj>
              </mc:Choice>
              <mc:Fallback>
                <p:oleObj name="公式" r:id="rId17" imgW="476293" imgH="152400" progId="Equation.3">
                  <p:embed/>
                  <p:pic>
                    <p:nvPicPr>
                      <p:cNvPr id="289894" name="Object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0913" y="918592"/>
                        <a:ext cx="1384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072697"/>
              </p:ext>
            </p:extLst>
          </p:nvPr>
        </p:nvGraphicFramePr>
        <p:xfrm>
          <a:off x="3675063" y="3596705"/>
          <a:ext cx="1384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0" name="公式" r:id="rId19" imgW="476293" imgH="152400" progId="Equation.3">
                  <p:embed/>
                </p:oleObj>
              </mc:Choice>
              <mc:Fallback>
                <p:oleObj name="公式" r:id="rId19" imgW="476293" imgH="152400" progId="Equation.3">
                  <p:embed/>
                  <p:pic>
                    <p:nvPicPr>
                      <p:cNvPr id="289895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5063" y="3596705"/>
                        <a:ext cx="1384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705367"/>
              </p:ext>
            </p:extLst>
          </p:nvPr>
        </p:nvGraphicFramePr>
        <p:xfrm>
          <a:off x="3449638" y="2331467"/>
          <a:ext cx="15525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1" name="公式" r:id="rId21" imgW="533598" imgH="152400" progId="Equation.3">
                  <p:embed/>
                </p:oleObj>
              </mc:Choice>
              <mc:Fallback>
                <p:oleObj name="公式" r:id="rId21" imgW="533598" imgH="152400" progId="Equation.3">
                  <p:embed/>
                  <p:pic>
                    <p:nvPicPr>
                      <p:cNvPr id="289896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9638" y="2331467"/>
                        <a:ext cx="15525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" name="Group 105"/>
          <p:cNvGrpSpPr>
            <a:grpSpLocks/>
          </p:cNvGrpSpPr>
          <p:nvPr/>
        </p:nvGrpSpPr>
        <p:grpSpPr bwMode="auto">
          <a:xfrm>
            <a:off x="6076950" y="4750817"/>
            <a:ext cx="2938463" cy="1438275"/>
            <a:chOff x="3515" y="2975"/>
            <a:chExt cx="1851" cy="906"/>
          </a:xfrm>
        </p:grpSpPr>
        <p:graphicFrame>
          <p:nvGraphicFramePr>
            <p:cNvPr id="104" name="Object 106"/>
            <p:cNvGraphicFramePr>
              <a:graphicFrameLocks noChangeAspect="1"/>
            </p:cNvGraphicFramePr>
            <p:nvPr/>
          </p:nvGraphicFramePr>
          <p:xfrm>
            <a:off x="4042" y="2975"/>
            <a:ext cx="516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592" name="公式" r:id="rId23" imgW="362152" imgH="209609" progId="Equation.3">
                    <p:embed/>
                  </p:oleObj>
                </mc:Choice>
                <mc:Fallback>
                  <p:oleObj name="公式" r:id="rId23" imgW="362152" imgH="209609" progId="Equation.3">
                    <p:embed/>
                    <p:pic>
                      <p:nvPicPr>
                        <p:cNvPr id="57386" name="Object 1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2" y="2975"/>
                          <a:ext cx="516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" name="Line 107"/>
            <p:cNvSpPr>
              <a:spLocks noChangeShapeType="1"/>
            </p:cNvSpPr>
            <p:nvPr/>
          </p:nvSpPr>
          <p:spPr bwMode="auto">
            <a:xfrm>
              <a:off x="3515" y="3784"/>
              <a:ext cx="16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Line 108"/>
            <p:cNvSpPr>
              <a:spLocks noChangeShapeType="1"/>
            </p:cNvSpPr>
            <p:nvPr/>
          </p:nvSpPr>
          <p:spPr bwMode="auto">
            <a:xfrm flipV="1">
              <a:off x="3967" y="3021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7" name="Object 109"/>
            <p:cNvGraphicFramePr>
              <a:graphicFrameLocks noChangeAspect="1"/>
            </p:cNvGraphicFramePr>
            <p:nvPr/>
          </p:nvGraphicFramePr>
          <p:xfrm>
            <a:off x="5206" y="3658"/>
            <a:ext cx="16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593" name="公式" r:id="rId25" imgW="76094" imgH="133174" progId="Equation.3">
                    <p:embed/>
                  </p:oleObj>
                </mc:Choice>
                <mc:Fallback>
                  <p:oleObj name="公式" r:id="rId25" imgW="76094" imgH="133174" progId="Equation.3">
                    <p:embed/>
                    <p:pic>
                      <p:nvPicPr>
                        <p:cNvPr id="57389" name="Object 1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06" y="3658"/>
                          <a:ext cx="16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" name="Line 110"/>
            <p:cNvSpPr>
              <a:spLocks noChangeShapeType="1"/>
            </p:cNvSpPr>
            <p:nvPr/>
          </p:nvSpPr>
          <p:spPr bwMode="auto">
            <a:xfrm flipV="1">
              <a:off x="3962" y="3458"/>
              <a:ext cx="0" cy="31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Line 111"/>
            <p:cNvSpPr>
              <a:spLocks noChangeShapeType="1"/>
            </p:cNvSpPr>
            <p:nvPr/>
          </p:nvSpPr>
          <p:spPr bwMode="auto">
            <a:xfrm flipV="1">
              <a:off x="4044" y="3413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Line 112"/>
            <p:cNvSpPr>
              <a:spLocks noChangeShapeType="1"/>
            </p:cNvSpPr>
            <p:nvPr/>
          </p:nvSpPr>
          <p:spPr bwMode="auto">
            <a:xfrm flipV="1">
              <a:off x="4116" y="3359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Line 113"/>
            <p:cNvSpPr>
              <a:spLocks noChangeShapeType="1"/>
            </p:cNvSpPr>
            <p:nvPr/>
          </p:nvSpPr>
          <p:spPr bwMode="auto">
            <a:xfrm flipV="1">
              <a:off x="4189" y="3359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Line 114"/>
            <p:cNvSpPr>
              <a:spLocks noChangeShapeType="1"/>
            </p:cNvSpPr>
            <p:nvPr/>
          </p:nvSpPr>
          <p:spPr bwMode="auto">
            <a:xfrm flipV="1">
              <a:off x="4262" y="3549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Line 115"/>
            <p:cNvSpPr>
              <a:spLocks noChangeShapeType="1"/>
            </p:cNvSpPr>
            <p:nvPr/>
          </p:nvSpPr>
          <p:spPr bwMode="auto">
            <a:xfrm flipV="1">
              <a:off x="4560" y="3413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Line 116"/>
            <p:cNvSpPr>
              <a:spLocks noChangeShapeType="1"/>
            </p:cNvSpPr>
            <p:nvPr/>
          </p:nvSpPr>
          <p:spPr bwMode="auto">
            <a:xfrm flipV="1">
              <a:off x="4488" y="3350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Line 117"/>
            <p:cNvSpPr>
              <a:spLocks noChangeShapeType="1"/>
            </p:cNvSpPr>
            <p:nvPr/>
          </p:nvSpPr>
          <p:spPr bwMode="auto">
            <a:xfrm flipV="1">
              <a:off x="4415" y="3350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Line 118"/>
            <p:cNvSpPr>
              <a:spLocks noChangeShapeType="1"/>
            </p:cNvSpPr>
            <p:nvPr/>
          </p:nvSpPr>
          <p:spPr bwMode="auto">
            <a:xfrm flipV="1">
              <a:off x="4343" y="3549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17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777067"/>
              </p:ext>
            </p:extLst>
          </p:nvPr>
        </p:nvGraphicFramePr>
        <p:xfrm>
          <a:off x="3779838" y="5023867"/>
          <a:ext cx="14986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4" name="公式" r:id="rId27" imgW="476293" imgH="152400" progId="Equation.3">
                  <p:embed/>
                </p:oleObj>
              </mc:Choice>
              <mc:Fallback>
                <p:oleObj name="公式" r:id="rId27" imgW="476293" imgH="152400" progId="Equation.3">
                  <p:embed/>
                  <p:pic>
                    <p:nvPicPr>
                      <p:cNvPr id="289911" name="Object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5023867"/>
                        <a:ext cx="14986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8" name="Group 120"/>
          <p:cNvGrpSpPr>
            <a:grpSpLocks/>
          </p:cNvGrpSpPr>
          <p:nvPr/>
        </p:nvGrpSpPr>
        <p:grpSpPr bwMode="auto">
          <a:xfrm>
            <a:off x="4899025" y="1955230"/>
            <a:ext cx="4151313" cy="1611312"/>
            <a:chOff x="2915" y="1043"/>
            <a:chExt cx="2615" cy="1015"/>
          </a:xfrm>
        </p:grpSpPr>
        <p:grpSp>
          <p:nvGrpSpPr>
            <p:cNvPr id="119" name="Group 121"/>
            <p:cNvGrpSpPr>
              <a:grpSpLocks/>
            </p:cNvGrpSpPr>
            <p:nvPr/>
          </p:nvGrpSpPr>
          <p:grpSpPr bwMode="auto">
            <a:xfrm>
              <a:off x="2915" y="1043"/>
              <a:ext cx="2615" cy="854"/>
              <a:chOff x="2835" y="2036"/>
              <a:chExt cx="2615" cy="854"/>
            </a:xfrm>
          </p:grpSpPr>
          <p:graphicFrame>
            <p:nvGraphicFramePr>
              <p:cNvPr id="121" name="Object 122"/>
              <p:cNvGraphicFramePr>
                <a:graphicFrameLocks noChangeAspect="1"/>
              </p:cNvGraphicFramePr>
              <p:nvPr/>
            </p:nvGraphicFramePr>
            <p:xfrm>
              <a:off x="4061" y="2036"/>
              <a:ext cx="662" cy="3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595" name="公式" r:id="rId29" imgW="476293" imgH="228834" progId="Equation.3">
                      <p:embed/>
                    </p:oleObj>
                  </mc:Choice>
                  <mc:Fallback>
                    <p:oleObj name="公式" r:id="rId29" imgW="476293" imgH="228834" progId="Equation.3">
                      <p:embed/>
                      <p:pic>
                        <p:nvPicPr>
                          <p:cNvPr id="57377" name="Object 1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61" y="2036"/>
                            <a:ext cx="662" cy="3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2" name="Line 123"/>
              <p:cNvSpPr>
                <a:spLocks noChangeShapeType="1"/>
              </p:cNvSpPr>
              <p:nvPr/>
            </p:nvSpPr>
            <p:spPr bwMode="auto">
              <a:xfrm>
                <a:off x="2835" y="2813"/>
                <a:ext cx="244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Line 124"/>
              <p:cNvSpPr>
                <a:spLocks noChangeShapeType="1"/>
              </p:cNvSpPr>
              <p:nvPr/>
            </p:nvSpPr>
            <p:spPr bwMode="auto">
              <a:xfrm flipV="1">
                <a:off x="4018" y="2048"/>
                <a:ext cx="0" cy="76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Freeform 125"/>
              <p:cNvSpPr>
                <a:spLocks/>
              </p:cNvSpPr>
              <p:nvPr/>
            </p:nvSpPr>
            <p:spPr bwMode="auto">
              <a:xfrm>
                <a:off x="3694" y="2412"/>
                <a:ext cx="674" cy="393"/>
              </a:xfrm>
              <a:custGeom>
                <a:avLst/>
                <a:gdLst>
                  <a:gd name="T0" fmla="*/ 0 w 681"/>
                  <a:gd name="T1" fmla="*/ 75 h 596"/>
                  <a:gd name="T2" fmla="*/ 65 w 681"/>
                  <a:gd name="T3" fmla="*/ 13 h 596"/>
                  <a:gd name="T4" fmla="*/ 186 w 681"/>
                  <a:gd name="T5" fmla="*/ 10 h 596"/>
                  <a:gd name="T6" fmla="*/ 294 w 681"/>
                  <a:gd name="T7" fmla="*/ 18 h 596"/>
                  <a:gd name="T8" fmla="*/ 355 w 681"/>
                  <a:gd name="T9" fmla="*/ 15 h 596"/>
                  <a:gd name="T10" fmla="*/ 437 w 681"/>
                  <a:gd name="T11" fmla="*/ 7 h 596"/>
                  <a:gd name="T12" fmla="*/ 550 w 681"/>
                  <a:gd name="T13" fmla="*/ 11 h 596"/>
                  <a:gd name="T14" fmla="*/ 646 w 681"/>
                  <a:gd name="T15" fmla="*/ 72 h 5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81" h="596">
                    <a:moveTo>
                      <a:pt x="0" y="596"/>
                    </a:moveTo>
                    <a:cubicBezTo>
                      <a:pt x="12" y="515"/>
                      <a:pt x="37" y="193"/>
                      <a:pt x="70" y="107"/>
                    </a:cubicBezTo>
                    <a:cubicBezTo>
                      <a:pt x="103" y="21"/>
                      <a:pt x="156" y="71"/>
                      <a:pt x="196" y="78"/>
                    </a:cubicBezTo>
                    <a:cubicBezTo>
                      <a:pt x="236" y="85"/>
                      <a:pt x="279" y="142"/>
                      <a:pt x="309" y="148"/>
                    </a:cubicBezTo>
                    <a:cubicBezTo>
                      <a:pt x="339" y="154"/>
                      <a:pt x="350" y="132"/>
                      <a:pt x="375" y="116"/>
                    </a:cubicBezTo>
                    <a:cubicBezTo>
                      <a:pt x="400" y="100"/>
                      <a:pt x="428" y="60"/>
                      <a:pt x="462" y="55"/>
                    </a:cubicBezTo>
                    <a:cubicBezTo>
                      <a:pt x="496" y="50"/>
                      <a:pt x="543" y="0"/>
                      <a:pt x="580" y="87"/>
                    </a:cubicBezTo>
                    <a:cubicBezTo>
                      <a:pt x="617" y="174"/>
                      <a:pt x="664" y="496"/>
                      <a:pt x="681" y="578"/>
                    </a:cubicBezTo>
                  </a:path>
                </a:pathLst>
              </a:custGeom>
              <a:noFill/>
              <a:ln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" name="Line 126"/>
              <p:cNvSpPr>
                <a:spLocks noChangeShapeType="1"/>
              </p:cNvSpPr>
              <p:nvPr/>
            </p:nvSpPr>
            <p:spPr bwMode="auto">
              <a:xfrm>
                <a:off x="3297" y="2771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Line 127"/>
              <p:cNvSpPr>
                <a:spLocks noChangeShapeType="1"/>
              </p:cNvSpPr>
              <p:nvPr/>
            </p:nvSpPr>
            <p:spPr bwMode="auto">
              <a:xfrm>
                <a:off x="4722" y="2771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27" name="Object 128"/>
              <p:cNvGraphicFramePr>
                <a:graphicFrameLocks noChangeAspect="1"/>
              </p:cNvGraphicFramePr>
              <p:nvPr/>
            </p:nvGraphicFramePr>
            <p:xfrm>
              <a:off x="5257" y="2715"/>
              <a:ext cx="193" cy="1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596" name="公式" r:id="rId31" imgW="104747" imgH="95191" progId="Equation.3">
                      <p:embed/>
                    </p:oleObj>
                  </mc:Choice>
                  <mc:Fallback>
                    <p:oleObj name="公式" r:id="rId31" imgW="104747" imgH="95191" progId="Equation.3">
                      <p:embed/>
                      <p:pic>
                        <p:nvPicPr>
                          <p:cNvPr id="57383" name="Object 1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57" y="2715"/>
                            <a:ext cx="193" cy="1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8" name="Freeform 129"/>
              <p:cNvSpPr>
                <a:spLocks/>
              </p:cNvSpPr>
              <p:nvPr/>
            </p:nvSpPr>
            <p:spPr bwMode="auto">
              <a:xfrm>
                <a:off x="2980" y="2414"/>
                <a:ext cx="674" cy="393"/>
              </a:xfrm>
              <a:custGeom>
                <a:avLst/>
                <a:gdLst>
                  <a:gd name="T0" fmla="*/ 0 w 681"/>
                  <a:gd name="T1" fmla="*/ 75 h 596"/>
                  <a:gd name="T2" fmla="*/ 65 w 681"/>
                  <a:gd name="T3" fmla="*/ 13 h 596"/>
                  <a:gd name="T4" fmla="*/ 186 w 681"/>
                  <a:gd name="T5" fmla="*/ 10 h 596"/>
                  <a:gd name="T6" fmla="*/ 294 w 681"/>
                  <a:gd name="T7" fmla="*/ 18 h 596"/>
                  <a:gd name="T8" fmla="*/ 355 w 681"/>
                  <a:gd name="T9" fmla="*/ 15 h 596"/>
                  <a:gd name="T10" fmla="*/ 437 w 681"/>
                  <a:gd name="T11" fmla="*/ 7 h 596"/>
                  <a:gd name="T12" fmla="*/ 550 w 681"/>
                  <a:gd name="T13" fmla="*/ 11 h 596"/>
                  <a:gd name="T14" fmla="*/ 646 w 681"/>
                  <a:gd name="T15" fmla="*/ 72 h 5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81" h="596">
                    <a:moveTo>
                      <a:pt x="0" y="596"/>
                    </a:moveTo>
                    <a:cubicBezTo>
                      <a:pt x="12" y="515"/>
                      <a:pt x="37" y="193"/>
                      <a:pt x="70" y="107"/>
                    </a:cubicBezTo>
                    <a:cubicBezTo>
                      <a:pt x="103" y="21"/>
                      <a:pt x="156" y="71"/>
                      <a:pt x="196" y="78"/>
                    </a:cubicBezTo>
                    <a:cubicBezTo>
                      <a:pt x="236" y="85"/>
                      <a:pt x="279" y="142"/>
                      <a:pt x="309" y="148"/>
                    </a:cubicBezTo>
                    <a:cubicBezTo>
                      <a:pt x="339" y="154"/>
                      <a:pt x="350" y="132"/>
                      <a:pt x="375" y="116"/>
                    </a:cubicBezTo>
                    <a:cubicBezTo>
                      <a:pt x="400" y="100"/>
                      <a:pt x="428" y="60"/>
                      <a:pt x="462" y="55"/>
                    </a:cubicBezTo>
                    <a:cubicBezTo>
                      <a:pt x="496" y="50"/>
                      <a:pt x="543" y="0"/>
                      <a:pt x="580" y="87"/>
                    </a:cubicBezTo>
                    <a:cubicBezTo>
                      <a:pt x="617" y="174"/>
                      <a:pt x="664" y="496"/>
                      <a:pt x="681" y="578"/>
                    </a:cubicBezTo>
                  </a:path>
                </a:pathLst>
              </a:custGeom>
              <a:noFill/>
              <a:ln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Freeform 130"/>
              <p:cNvSpPr>
                <a:spLocks/>
              </p:cNvSpPr>
              <p:nvPr/>
            </p:nvSpPr>
            <p:spPr bwMode="auto">
              <a:xfrm>
                <a:off x="4411" y="2413"/>
                <a:ext cx="674" cy="393"/>
              </a:xfrm>
              <a:custGeom>
                <a:avLst/>
                <a:gdLst>
                  <a:gd name="T0" fmla="*/ 0 w 681"/>
                  <a:gd name="T1" fmla="*/ 75 h 596"/>
                  <a:gd name="T2" fmla="*/ 65 w 681"/>
                  <a:gd name="T3" fmla="*/ 13 h 596"/>
                  <a:gd name="T4" fmla="*/ 186 w 681"/>
                  <a:gd name="T5" fmla="*/ 10 h 596"/>
                  <a:gd name="T6" fmla="*/ 294 w 681"/>
                  <a:gd name="T7" fmla="*/ 18 h 596"/>
                  <a:gd name="T8" fmla="*/ 355 w 681"/>
                  <a:gd name="T9" fmla="*/ 15 h 596"/>
                  <a:gd name="T10" fmla="*/ 437 w 681"/>
                  <a:gd name="T11" fmla="*/ 7 h 596"/>
                  <a:gd name="T12" fmla="*/ 550 w 681"/>
                  <a:gd name="T13" fmla="*/ 11 h 596"/>
                  <a:gd name="T14" fmla="*/ 646 w 681"/>
                  <a:gd name="T15" fmla="*/ 72 h 5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81" h="596">
                    <a:moveTo>
                      <a:pt x="0" y="596"/>
                    </a:moveTo>
                    <a:cubicBezTo>
                      <a:pt x="12" y="515"/>
                      <a:pt x="37" y="193"/>
                      <a:pt x="70" y="107"/>
                    </a:cubicBezTo>
                    <a:cubicBezTo>
                      <a:pt x="103" y="21"/>
                      <a:pt x="156" y="71"/>
                      <a:pt x="196" y="78"/>
                    </a:cubicBezTo>
                    <a:cubicBezTo>
                      <a:pt x="236" y="85"/>
                      <a:pt x="279" y="142"/>
                      <a:pt x="309" y="148"/>
                    </a:cubicBezTo>
                    <a:cubicBezTo>
                      <a:pt x="339" y="154"/>
                      <a:pt x="350" y="132"/>
                      <a:pt x="375" y="116"/>
                    </a:cubicBezTo>
                    <a:cubicBezTo>
                      <a:pt x="400" y="100"/>
                      <a:pt x="428" y="60"/>
                      <a:pt x="462" y="55"/>
                    </a:cubicBezTo>
                    <a:cubicBezTo>
                      <a:pt x="496" y="50"/>
                      <a:pt x="543" y="0"/>
                      <a:pt x="580" y="87"/>
                    </a:cubicBezTo>
                    <a:cubicBezTo>
                      <a:pt x="617" y="174"/>
                      <a:pt x="664" y="496"/>
                      <a:pt x="681" y="578"/>
                    </a:cubicBezTo>
                  </a:path>
                </a:pathLst>
              </a:custGeom>
              <a:noFill/>
              <a:ln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120" name="Object 131"/>
            <p:cNvGraphicFramePr>
              <a:graphicFrameLocks noChangeAspect="1"/>
            </p:cNvGraphicFramePr>
            <p:nvPr/>
          </p:nvGraphicFramePr>
          <p:xfrm>
            <a:off x="4019" y="1786"/>
            <a:ext cx="91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597" name="公式" r:id="rId33" imgW="676392" imgH="171626" progId="Equation.3">
                    <p:embed/>
                  </p:oleObj>
                </mc:Choice>
                <mc:Fallback>
                  <p:oleObj name="公式" r:id="rId33" imgW="676392" imgH="171626" progId="Equation.3">
                    <p:embed/>
                    <p:pic>
                      <p:nvPicPr>
                        <p:cNvPr id="57376" name="Object 1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9" y="1786"/>
                          <a:ext cx="91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0" name="Group 132"/>
          <p:cNvGrpSpPr>
            <a:grpSpLocks/>
          </p:cNvGrpSpPr>
          <p:nvPr/>
        </p:nvGrpSpPr>
        <p:grpSpPr bwMode="auto">
          <a:xfrm>
            <a:off x="915988" y="4696842"/>
            <a:ext cx="2490787" cy="1530350"/>
            <a:chOff x="1108" y="992"/>
            <a:chExt cx="1569" cy="964"/>
          </a:xfrm>
        </p:grpSpPr>
        <p:sp>
          <p:nvSpPr>
            <p:cNvPr id="131" name="Text Box 133"/>
            <p:cNvSpPr txBox="1">
              <a:spLocks noChangeArrowheads="1"/>
            </p:cNvSpPr>
            <p:nvPr/>
          </p:nvSpPr>
          <p:spPr bwMode="auto">
            <a:xfrm>
              <a:off x="2433" y="1668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n</a:t>
              </a:r>
              <a:endParaRPr lang="en-US" altLang="zh-CN" sz="2400" b="0" i="1" baseline="-25000"/>
            </a:p>
          </p:txBody>
        </p:sp>
        <p:sp>
          <p:nvSpPr>
            <p:cNvPr id="132" name="Line 134"/>
            <p:cNvSpPr>
              <a:spLocks noChangeShapeType="1"/>
            </p:cNvSpPr>
            <p:nvPr/>
          </p:nvSpPr>
          <p:spPr bwMode="auto">
            <a:xfrm>
              <a:off x="1108" y="1823"/>
              <a:ext cx="13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Line 135"/>
            <p:cNvSpPr>
              <a:spLocks noChangeShapeType="1"/>
            </p:cNvSpPr>
            <p:nvPr/>
          </p:nvSpPr>
          <p:spPr bwMode="auto">
            <a:xfrm flipV="1">
              <a:off x="1428" y="1092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34" name="Object 136"/>
            <p:cNvGraphicFramePr>
              <a:graphicFrameLocks noChangeAspect="1"/>
            </p:cNvGraphicFramePr>
            <p:nvPr/>
          </p:nvGraphicFramePr>
          <p:xfrm>
            <a:off x="1458" y="992"/>
            <a:ext cx="531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598" name="公式" r:id="rId35" imgW="266799" imgH="152400" progId="Equation.3">
                    <p:embed/>
                  </p:oleObj>
                </mc:Choice>
                <mc:Fallback>
                  <p:oleObj name="公式" r:id="rId35" imgW="266799" imgH="152400" progId="Equation.3">
                    <p:embed/>
                    <p:pic>
                      <p:nvPicPr>
                        <p:cNvPr id="57364" name="Object 1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8" y="992"/>
                          <a:ext cx="531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5" name="Group 137"/>
            <p:cNvGrpSpPr>
              <a:grpSpLocks/>
            </p:cNvGrpSpPr>
            <p:nvPr/>
          </p:nvGrpSpPr>
          <p:grpSpPr bwMode="auto">
            <a:xfrm>
              <a:off x="1430" y="1316"/>
              <a:ext cx="626" cy="509"/>
              <a:chOff x="1056" y="1316"/>
              <a:chExt cx="626" cy="509"/>
            </a:xfrm>
          </p:grpSpPr>
          <p:sp>
            <p:nvSpPr>
              <p:cNvPr id="136" name="Line 138"/>
              <p:cNvSpPr>
                <a:spLocks noChangeShapeType="1"/>
              </p:cNvSpPr>
              <p:nvPr/>
            </p:nvSpPr>
            <p:spPr bwMode="auto">
              <a:xfrm flipV="1">
                <a:off x="1510" y="145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" name="Line 139"/>
              <p:cNvSpPr>
                <a:spLocks noChangeShapeType="1"/>
              </p:cNvSpPr>
              <p:nvPr/>
            </p:nvSpPr>
            <p:spPr bwMode="auto">
              <a:xfrm flipV="1">
                <a:off x="1355" y="1489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" name="Line 140"/>
              <p:cNvSpPr>
                <a:spLocks noChangeShapeType="1"/>
              </p:cNvSpPr>
              <p:nvPr/>
            </p:nvSpPr>
            <p:spPr bwMode="auto">
              <a:xfrm flipV="1">
                <a:off x="1201" y="1316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" name="Line 141"/>
              <p:cNvSpPr>
                <a:spLocks noChangeShapeType="1"/>
              </p:cNvSpPr>
              <p:nvPr/>
            </p:nvSpPr>
            <p:spPr bwMode="auto">
              <a:xfrm flipV="1">
                <a:off x="1129" y="1443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" name="Line 142"/>
              <p:cNvSpPr>
                <a:spLocks noChangeShapeType="1"/>
              </p:cNvSpPr>
              <p:nvPr/>
            </p:nvSpPr>
            <p:spPr bwMode="auto">
              <a:xfrm flipV="1">
                <a:off x="1274" y="139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" name="Line 143"/>
              <p:cNvSpPr>
                <a:spLocks noChangeShapeType="1"/>
              </p:cNvSpPr>
              <p:nvPr/>
            </p:nvSpPr>
            <p:spPr bwMode="auto">
              <a:xfrm flipV="1">
                <a:off x="1056" y="158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" name="Line 144"/>
              <p:cNvSpPr>
                <a:spLocks noChangeShapeType="1"/>
              </p:cNvSpPr>
              <p:nvPr/>
            </p:nvSpPr>
            <p:spPr bwMode="auto">
              <a:xfrm flipH="1" flipV="1">
                <a:off x="1591" y="1543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" name="Line 145"/>
              <p:cNvSpPr>
                <a:spLocks noChangeShapeType="1"/>
              </p:cNvSpPr>
              <p:nvPr/>
            </p:nvSpPr>
            <p:spPr bwMode="auto">
              <a:xfrm flipH="1" flipV="1">
                <a:off x="1682" y="1715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Line 146"/>
              <p:cNvSpPr>
                <a:spLocks noChangeShapeType="1"/>
              </p:cNvSpPr>
              <p:nvPr/>
            </p:nvSpPr>
            <p:spPr bwMode="auto">
              <a:xfrm flipV="1">
                <a:off x="1428" y="13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47" name="Text Box 147"/>
          <p:cNvSpPr txBox="1">
            <a:spLocks noChangeArrowheads="1"/>
          </p:cNvSpPr>
          <p:nvPr/>
        </p:nvSpPr>
        <p:spPr bwMode="auto">
          <a:xfrm>
            <a:off x="2771800" y="6074132"/>
            <a:ext cx="530383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en-US" altLang="zh-CN" sz="2800" dirty="0" smtClean="0">
                <a:solidFill>
                  <a:schemeClr val="bg1"/>
                </a:solidFill>
                <a:sym typeface="Wingdings" panose="05000000000000000000" pitchFamily="2" charset="2"/>
              </a:rPr>
              <a:t>DTFT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+mn-lt"/>
                <a:ea typeface="楷体" panose="02010609060101010101" pitchFamily="49" charset="-122"/>
                <a:sym typeface="Wingdings" panose="05000000000000000000" pitchFamily="2" charset="2"/>
              </a:rPr>
              <a:t>0~2</a:t>
            </a:r>
            <a:r>
              <a:rPr lang="en-US" altLang="zh-CN" sz="2800" dirty="0" smtClean="0">
                <a:solidFill>
                  <a:schemeClr val="bg1"/>
                </a:solidFill>
                <a:latin typeface="Symbol" panose="05050102010706020507" pitchFamily="18" charset="2"/>
                <a:ea typeface="楷体" panose="02010609060101010101" pitchFamily="49" charset="-122"/>
                <a:sym typeface="Wingdings" panose="05000000000000000000" pitchFamily="2" charset="2"/>
              </a:rPr>
              <a:t>p</a:t>
            </a:r>
            <a:r>
              <a:rPr lang="zh-CN" altLang="en-US" sz="28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周期的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  <a:sym typeface="Wingdings" panose="05000000000000000000" pitchFamily="2" charset="2"/>
              </a:rPr>
              <a:t>N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等分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8" name="Rectangle 148"/>
          <p:cNvSpPr>
            <a:spLocks noChangeArrowheads="1"/>
          </p:cNvSpPr>
          <p:nvPr/>
        </p:nvSpPr>
        <p:spPr bwMode="auto">
          <a:xfrm>
            <a:off x="3529013" y="5502176"/>
            <a:ext cx="23637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隐含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周期性</a:t>
            </a:r>
          </a:p>
        </p:txBody>
      </p:sp>
    </p:spTree>
    <p:extLst>
      <p:ext uri="{BB962C8B-B14F-4D97-AF65-F5344CB8AC3E}">
        <p14:creationId xmlns:p14="http://schemas.microsoft.com/office/powerpoint/2010/main" val="180474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1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2"/>
          <p:cNvSpPr txBox="1">
            <a:spLocks noChangeArrowheads="1"/>
          </p:cNvSpPr>
          <p:nvPr/>
        </p:nvSpPr>
        <p:spPr bwMode="auto">
          <a:xfrm>
            <a:off x="409575" y="146050"/>
            <a:ext cx="66976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§3-1 </a:t>
            </a:r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傅里叶变换的几种形式</a:t>
            </a:r>
          </a:p>
        </p:txBody>
      </p: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1187450" y="1844675"/>
            <a:ext cx="50403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时间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函数 ←</a:t>
            </a:r>
            <a:r>
              <a:rPr lang="en-US" altLang="zh-CN" sz="2800" dirty="0">
                <a:latin typeface="+mj-ea"/>
                <a:ea typeface="+mj-ea"/>
              </a:rPr>
              <a:t>FT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→ 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频率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函数</a:t>
            </a:r>
          </a:p>
        </p:txBody>
      </p:sp>
      <p:sp>
        <p:nvSpPr>
          <p:cNvPr id="24590" name="Text Box 14"/>
          <p:cNvSpPr txBox="1">
            <a:spLocks noChangeArrowheads="1"/>
          </p:cNvSpPr>
          <p:nvPr/>
        </p:nvSpPr>
        <p:spPr bwMode="auto">
          <a:xfrm>
            <a:off x="250825" y="2865438"/>
            <a:ext cx="34559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连续时间、连续频率</a:t>
            </a:r>
          </a:p>
        </p:txBody>
      </p:sp>
      <p:sp>
        <p:nvSpPr>
          <p:cNvPr id="24591" name="Text Box 15"/>
          <p:cNvSpPr txBox="1">
            <a:spLocks noChangeArrowheads="1"/>
          </p:cNvSpPr>
          <p:nvPr/>
        </p:nvSpPr>
        <p:spPr bwMode="auto">
          <a:xfrm>
            <a:off x="250825" y="3470275"/>
            <a:ext cx="3527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连续时间、离散频率</a:t>
            </a:r>
          </a:p>
        </p:txBody>
      </p: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250825" y="4046538"/>
            <a:ext cx="3600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离散时间、连续频率</a:t>
            </a:r>
          </a:p>
        </p:txBody>
      </p:sp>
      <p:sp>
        <p:nvSpPr>
          <p:cNvPr id="24593" name="Text Box 17"/>
          <p:cNvSpPr txBox="1">
            <a:spLocks noChangeArrowheads="1"/>
          </p:cNvSpPr>
          <p:nvPr/>
        </p:nvSpPr>
        <p:spPr bwMode="auto">
          <a:xfrm>
            <a:off x="250825" y="4637088"/>
            <a:ext cx="35274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离散时间、离散频率</a:t>
            </a:r>
          </a:p>
        </p:txBody>
      </p:sp>
      <p:sp>
        <p:nvSpPr>
          <p:cNvPr id="24594" name="Text Box 18"/>
          <p:cNvSpPr txBox="1">
            <a:spLocks noChangeArrowheads="1"/>
          </p:cNvSpPr>
          <p:nvPr/>
        </p:nvSpPr>
        <p:spPr bwMode="auto">
          <a:xfrm>
            <a:off x="539750" y="765175"/>
            <a:ext cx="79930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变换：把信号表示成一组基本信号的线性组合</a:t>
            </a:r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554038" y="1298575"/>
            <a:ext cx="81946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当基本信号为复正弦信号时，变换为傅里叶变换</a:t>
            </a: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1979613" y="5861050"/>
            <a:ext cx="2879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连续   ←→</a:t>
            </a:r>
          </a:p>
        </p:txBody>
      </p:sp>
      <p:sp>
        <p:nvSpPr>
          <p:cNvPr id="24597" name="Text Box 21"/>
          <p:cNvSpPr txBox="1">
            <a:spLocks noChangeArrowheads="1"/>
          </p:cNvSpPr>
          <p:nvPr/>
        </p:nvSpPr>
        <p:spPr bwMode="auto">
          <a:xfrm>
            <a:off x="3749675" y="2865438"/>
            <a:ext cx="10382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---</a:t>
            </a:r>
          </a:p>
        </p:txBody>
      </p:sp>
      <p:sp>
        <p:nvSpPr>
          <p:cNvPr id="24598" name="Text Box 22"/>
          <p:cNvSpPr txBox="1">
            <a:spLocks noChangeArrowheads="1"/>
          </p:cNvSpPr>
          <p:nvPr/>
        </p:nvSpPr>
        <p:spPr bwMode="auto">
          <a:xfrm>
            <a:off x="3763963" y="3451225"/>
            <a:ext cx="21764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---</a:t>
            </a:r>
          </a:p>
        </p:txBody>
      </p:sp>
      <p:sp>
        <p:nvSpPr>
          <p:cNvPr id="24599" name="Text Box 23"/>
          <p:cNvSpPr txBox="1">
            <a:spLocks noChangeArrowheads="1"/>
          </p:cNvSpPr>
          <p:nvPr/>
        </p:nvSpPr>
        <p:spPr bwMode="auto">
          <a:xfrm>
            <a:off x="3763963" y="4030663"/>
            <a:ext cx="1455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---</a:t>
            </a:r>
          </a:p>
        </p:txBody>
      </p:sp>
      <p:sp>
        <p:nvSpPr>
          <p:cNvPr id="24600" name="Text Box 24"/>
          <p:cNvSpPr txBox="1">
            <a:spLocks noChangeArrowheads="1"/>
          </p:cNvSpPr>
          <p:nvPr/>
        </p:nvSpPr>
        <p:spPr bwMode="auto">
          <a:xfrm>
            <a:off x="3759200" y="4635500"/>
            <a:ext cx="1749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---</a:t>
            </a:r>
          </a:p>
        </p:txBody>
      </p:sp>
      <p:sp>
        <p:nvSpPr>
          <p:cNvPr id="24601" name="Rectangle 25"/>
          <p:cNvSpPr>
            <a:spLocks noChangeArrowheads="1"/>
          </p:cNvSpPr>
          <p:nvPr/>
        </p:nvSpPr>
        <p:spPr bwMode="auto">
          <a:xfrm>
            <a:off x="1979613" y="5294313"/>
            <a:ext cx="2879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离散   ←→</a:t>
            </a:r>
          </a:p>
        </p:txBody>
      </p:sp>
      <p:sp>
        <p:nvSpPr>
          <p:cNvPr id="24602" name="Text Box 26"/>
          <p:cNvSpPr txBox="1">
            <a:spLocks noChangeArrowheads="1"/>
          </p:cNvSpPr>
          <p:nvPr/>
        </p:nvSpPr>
        <p:spPr bwMode="auto">
          <a:xfrm>
            <a:off x="4211638" y="5862638"/>
            <a:ext cx="18002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非周期</a:t>
            </a:r>
          </a:p>
        </p:txBody>
      </p:sp>
      <p:sp>
        <p:nvSpPr>
          <p:cNvPr id="24603" name="Rectangle 27"/>
          <p:cNvSpPr>
            <a:spLocks noChangeArrowheads="1"/>
          </p:cNvSpPr>
          <p:nvPr/>
        </p:nvSpPr>
        <p:spPr bwMode="auto">
          <a:xfrm>
            <a:off x="4368800" y="5280025"/>
            <a:ext cx="15128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周期</a:t>
            </a:r>
          </a:p>
        </p:txBody>
      </p:sp>
      <p:sp>
        <p:nvSpPr>
          <p:cNvPr id="24604" name="Text Box 28"/>
          <p:cNvSpPr txBox="1">
            <a:spLocks noChangeArrowheads="1"/>
          </p:cNvSpPr>
          <p:nvPr/>
        </p:nvSpPr>
        <p:spPr bwMode="auto">
          <a:xfrm>
            <a:off x="4465638" y="2884488"/>
            <a:ext cx="46783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连续傅里叶变换（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FT/CFT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sp>
        <p:nvSpPr>
          <p:cNvPr id="24605" name="Text Box 29"/>
          <p:cNvSpPr txBox="1">
            <a:spLocks noChangeArrowheads="1"/>
          </p:cNvSpPr>
          <p:nvPr/>
        </p:nvSpPr>
        <p:spPr bwMode="auto">
          <a:xfrm>
            <a:off x="4465638" y="3460750"/>
            <a:ext cx="46783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连续傅里叶级数（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CFS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sp>
        <p:nvSpPr>
          <p:cNvPr id="24606" name="Text Box 30"/>
          <p:cNvSpPr txBox="1">
            <a:spLocks noChangeArrowheads="1"/>
          </p:cNvSpPr>
          <p:nvPr/>
        </p:nvSpPr>
        <p:spPr bwMode="auto">
          <a:xfrm>
            <a:off x="4440238" y="4014788"/>
            <a:ext cx="4391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序列傅里叶变换（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DTFT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sp>
        <p:nvSpPr>
          <p:cNvPr id="24607" name="Text Box 31"/>
          <p:cNvSpPr txBox="1">
            <a:spLocks noChangeArrowheads="1"/>
          </p:cNvSpPr>
          <p:nvPr/>
        </p:nvSpPr>
        <p:spPr bwMode="auto">
          <a:xfrm>
            <a:off x="4443413" y="4667250"/>
            <a:ext cx="45069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离散傅里叶级数（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DFS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graphicFrame>
        <p:nvGraphicFramePr>
          <p:cNvPr id="24609" name="Objec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9066530"/>
              </p:ext>
            </p:extLst>
          </p:nvPr>
        </p:nvGraphicFramePr>
        <p:xfrm>
          <a:off x="7013575" y="1844675"/>
          <a:ext cx="508000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0" name="公式" r:id="rId3" imgW="142794" imgH="409370" progId="Equation.3">
                  <p:embed/>
                </p:oleObj>
              </mc:Choice>
              <mc:Fallback>
                <p:oleObj name="公式" r:id="rId3" imgW="142794" imgH="409370" progId="Equation.3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3575" y="1844675"/>
                        <a:ext cx="508000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10" name="Text Box 34"/>
          <p:cNvSpPr txBox="1">
            <a:spLocks noChangeArrowheads="1"/>
          </p:cNvSpPr>
          <p:nvPr/>
        </p:nvSpPr>
        <p:spPr bwMode="auto">
          <a:xfrm>
            <a:off x="7300913" y="1744663"/>
            <a:ext cx="14049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连续</a:t>
            </a:r>
          </a:p>
        </p:txBody>
      </p:sp>
      <p:sp>
        <p:nvSpPr>
          <p:cNvPr id="24611" name="Text Box 35"/>
          <p:cNvSpPr txBox="1">
            <a:spLocks noChangeArrowheads="1"/>
          </p:cNvSpPr>
          <p:nvPr/>
        </p:nvSpPr>
        <p:spPr bwMode="auto">
          <a:xfrm>
            <a:off x="7272338" y="2346325"/>
            <a:ext cx="1476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离散</a:t>
            </a:r>
          </a:p>
        </p:txBody>
      </p:sp>
      <p:sp>
        <p:nvSpPr>
          <p:cNvPr id="24612" name="Text Box 36"/>
          <p:cNvSpPr txBox="1">
            <a:spLocks noChangeArrowheads="1"/>
          </p:cNvSpPr>
          <p:nvPr/>
        </p:nvSpPr>
        <p:spPr bwMode="auto">
          <a:xfrm>
            <a:off x="6156325" y="2017713"/>
            <a:ext cx="13684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函数</a:t>
            </a:r>
          </a:p>
        </p:txBody>
      </p:sp>
      <p:sp>
        <p:nvSpPr>
          <p:cNvPr id="28" name="Text Box 17"/>
          <p:cNvSpPr txBox="1">
            <a:spLocks noChangeArrowheads="1"/>
          </p:cNvSpPr>
          <p:nvPr/>
        </p:nvSpPr>
        <p:spPr bwMode="auto">
          <a:xfrm>
            <a:off x="1692275" y="2276475"/>
            <a:ext cx="4094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谱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spectrum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的概念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4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4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4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4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4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4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4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24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24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24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9" grpId="0"/>
      <p:bldP spid="24590" grpId="0"/>
      <p:bldP spid="24591" grpId="0"/>
      <p:bldP spid="24592" grpId="0"/>
      <p:bldP spid="24593" grpId="0"/>
      <p:bldP spid="24594" grpId="0"/>
      <p:bldP spid="24595" grpId="0"/>
      <p:bldP spid="24596" grpId="0"/>
      <p:bldP spid="24597" grpId="0"/>
      <p:bldP spid="24598" grpId="0"/>
      <p:bldP spid="24599" grpId="0"/>
      <p:bldP spid="24600" grpId="0"/>
      <p:bldP spid="24601" grpId="0"/>
      <p:bldP spid="24602" grpId="0"/>
      <p:bldP spid="24603" grpId="0"/>
      <p:bldP spid="24604" grpId="0"/>
      <p:bldP spid="24605" grpId="0"/>
      <p:bldP spid="24606" grpId="0"/>
      <p:bldP spid="24607" grpId="0"/>
      <p:bldP spid="24610" grpId="0"/>
      <p:bldP spid="24611" grpId="0"/>
      <p:bldP spid="24612" grpId="0"/>
      <p:bldP spid="2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481599"/>
              </p:ext>
            </p:extLst>
          </p:nvPr>
        </p:nvGraphicFramePr>
        <p:xfrm>
          <a:off x="1374775" y="681608"/>
          <a:ext cx="698500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51" name="公式" r:id="rId3" imgW="142794" imgH="409370" progId="Equation.3">
                  <p:embed/>
                </p:oleObj>
              </mc:Choice>
              <mc:Fallback>
                <p:oleObj name="公式" r:id="rId3" imgW="142794" imgH="409370" progId="Equation.3">
                  <p:embed/>
                  <p:pic>
                    <p:nvPicPr>
                      <p:cNvPr id="2908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4775" y="681608"/>
                        <a:ext cx="698500" cy="167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492885"/>
              </p:ext>
            </p:extLst>
          </p:nvPr>
        </p:nvGraphicFramePr>
        <p:xfrm>
          <a:off x="1792288" y="1545208"/>
          <a:ext cx="3705225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52" name="公式" r:id="rId5" imgW="1400225" imgH="381234" progId="Equation.3">
                  <p:embed/>
                </p:oleObj>
              </mc:Choice>
              <mc:Fallback>
                <p:oleObj name="公式" r:id="rId5" imgW="1400225" imgH="381234" progId="Equation.3">
                  <p:embed/>
                  <p:pic>
                    <p:nvPicPr>
                      <p:cNvPr id="290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288" y="1545208"/>
                        <a:ext cx="3705225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309059"/>
              </p:ext>
            </p:extLst>
          </p:nvPr>
        </p:nvGraphicFramePr>
        <p:xfrm>
          <a:off x="1863725" y="392682"/>
          <a:ext cx="3119438" cy="1104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53" name="公式" r:id="rId7" imgW="1171473" imgH="381234" progId="Equation.3">
                  <p:embed/>
                </p:oleObj>
              </mc:Choice>
              <mc:Fallback>
                <p:oleObj name="公式" r:id="rId7" imgW="1171473" imgH="381234" progId="Equation.3">
                  <p:embed/>
                  <p:pic>
                    <p:nvPicPr>
                      <p:cNvPr id="290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725" y="392682"/>
                        <a:ext cx="3119438" cy="11049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068174"/>
              </p:ext>
            </p:extLst>
          </p:nvPr>
        </p:nvGraphicFramePr>
        <p:xfrm>
          <a:off x="6732588" y="1934145"/>
          <a:ext cx="2081212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54" name="公式" r:id="rId9" imgW="761880" imgH="133174" progId="Equation.3">
                  <p:embed/>
                </p:oleObj>
              </mc:Choice>
              <mc:Fallback>
                <p:oleObj name="公式" r:id="rId9" imgW="761880" imgH="133174" progId="Equation.3">
                  <p:embed/>
                  <p:pic>
                    <p:nvPicPr>
                      <p:cNvPr id="29082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1934145"/>
                        <a:ext cx="2081212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260582"/>
              </p:ext>
            </p:extLst>
          </p:nvPr>
        </p:nvGraphicFramePr>
        <p:xfrm>
          <a:off x="6669088" y="753045"/>
          <a:ext cx="207962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55" name="公式" r:id="rId11" imgW="761880" imgH="133174" progId="Equation.3">
                  <p:embed/>
                </p:oleObj>
              </mc:Choice>
              <mc:Fallback>
                <p:oleObj name="公式" r:id="rId11" imgW="761880" imgH="133174" progId="Equation.3">
                  <p:embed/>
                  <p:pic>
                    <p:nvPicPr>
                      <p:cNvPr id="29082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9088" y="753045"/>
                        <a:ext cx="2079625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95288" y="1211833"/>
            <a:ext cx="1225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DFT</a:t>
            </a:r>
          </a:p>
        </p:txBody>
      </p:sp>
      <p:graphicFrame>
        <p:nvGraphicFramePr>
          <p:cNvPr id="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550976"/>
              </p:ext>
            </p:extLst>
          </p:nvPr>
        </p:nvGraphicFramePr>
        <p:xfrm>
          <a:off x="1763713" y="2839020"/>
          <a:ext cx="65722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56" name="公式" r:id="rId13" imgW="180841" imgH="181004" progId="Equation.3">
                  <p:embed/>
                </p:oleObj>
              </mc:Choice>
              <mc:Fallback>
                <p:oleObj name="公式" r:id="rId13" imgW="180841" imgH="181004" progId="Equation.3">
                  <p:embed/>
                  <p:pic>
                    <p:nvPicPr>
                      <p:cNvPr id="29082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839020"/>
                        <a:ext cx="657225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447914"/>
              </p:ext>
            </p:extLst>
          </p:nvPr>
        </p:nvGraphicFramePr>
        <p:xfrm>
          <a:off x="2484438" y="2623120"/>
          <a:ext cx="131603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57" name="公式" r:id="rId15" imgW="409593" imgH="256970" progId="Equation.3">
                  <p:embed/>
                </p:oleObj>
              </mc:Choice>
              <mc:Fallback>
                <p:oleObj name="公式" r:id="rId15" imgW="409593" imgH="256970" progId="Equation.3">
                  <p:embed/>
                  <p:pic>
                    <p:nvPicPr>
                      <p:cNvPr id="29082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623120"/>
                        <a:ext cx="131603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302468"/>
              </p:ext>
            </p:extLst>
          </p:nvPr>
        </p:nvGraphicFramePr>
        <p:xfrm>
          <a:off x="5373688" y="2624708"/>
          <a:ext cx="1719262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58" name="公式" r:id="rId17" imgW="552387" imgH="256970" progId="Equation.3">
                  <p:embed/>
                </p:oleObj>
              </mc:Choice>
              <mc:Fallback>
                <p:oleObj name="公式" r:id="rId17" imgW="552387" imgH="256970" progId="Equation.3">
                  <p:embed/>
                  <p:pic>
                    <p:nvPicPr>
                      <p:cNvPr id="2908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688" y="2624708"/>
                        <a:ext cx="1719262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143943"/>
              </p:ext>
            </p:extLst>
          </p:nvPr>
        </p:nvGraphicFramePr>
        <p:xfrm>
          <a:off x="4610100" y="2783458"/>
          <a:ext cx="804863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59" name="公式" r:id="rId19" imgW="228752" imgH="190383" progId="Equation.3">
                  <p:embed/>
                </p:oleObj>
              </mc:Choice>
              <mc:Fallback>
                <p:oleObj name="公式" r:id="rId19" imgW="228752" imgH="190383" progId="Equation.3">
                  <p:embed/>
                  <p:pic>
                    <p:nvPicPr>
                      <p:cNvPr id="29082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2783458"/>
                        <a:ext cx="804863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734042"/>
              </p:ext>
            </p:extLst>
          </p:nvPr>
        </p:nvGraphicFramePr>
        <p:xfrm>
          <a:off x="2822575" y="1862708"/>
          <a:ext cx="3640138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60" name="公式" r:id="rId21" imgW="1371572" imgH="181004" progId="Equation.3">
                  <p:embed/>
                </p:oleObj>
              </mc:Choice>
              <mc:Fallback>
                <p:oleObj name="公式" r:id="rId21" imgW="1371572" imgH="181004" progId="Equation.3">
                  <p:embed/>
                  <p:pic>
                    <p:nvPicPr>
                      <p:cNvPr id="29084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2575" y="1862708"/>
                        <a:ext cx="3640138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974248"/>
              </p:ext>
            </p:extLst>
          </p:nvPr>
        </p:nvGraphicFramePr>
        <p:xfrm>
          <a:off x="2952750" y="681608"/>
          <a:ext cx="3119438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61" name="公式" r:id="rId23" imgW="1171473" imgH="181004" progId="Equation.3">
                  <p:embed/>
                </p:oleObj>
              </mc:Choice>
              <mc:Fallback>
                <p:oleObj name="公式" r:id="rId23" imgW="1171473" imgH="181004" progId="Equation.3">
                  <p:embed/>
                  <p:pic>
                    <p:nvPicPr>
                      <p:cNvPr id="29084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681608"/>
                        <a:ext cx="3119438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27"/>
          <p:cNvSpPr txBox="1">
            <a:spLocks noChangeArrowheads="1"/>
          </p:cNvSpPr>
          <p:nvPr/>
        </p:nvSpPr>
        <p:spPr bwMode="auto">
          <a:xfrm>
            <a:off x="336550" y="3718074"/>
            <a:ext cx="54070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圆周移位及圆周移位定理</a:t>
            </a:r>
          </a:p>
        </p:txBody>
      </p:sp>
      <p:graphicFrame>
        <p:nvGraphicFramePr>
          <p:cNvPr id="15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573614"/>
              </p:ext>
            </p:extLst>
          </p:nvPr>
        </p:nvGraphicFramePr>
        <p:xfrm>
          <a:off x="4625975" y="4329261"/>
          <a:ext cx="1789113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62" name="公式" r:id="rId25" imgW="628481" imgH="190383" progId="Equation.3">
                  <p:embed/>
                </p:oleObj>
              </mc:Choice>
              <mc:Fallback>
                <p:oleObj name="公式" r:id="rId25" imgW="628481" imgH="190383" progId="Equation.3">
                  <p:embed/>
                  <p:pic>
                    <p:nvPicPr>
                      <p:cNvPr id="290844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5975" y="4329261"/>
                        <a:ext cx="1789113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800982"/>
              </p:ext>
            </p:extLst>
          </p:nvPr>
        </p:nvGraphicFramePr>
        <p:xfrm>
          <a:off x="665163" y="4308624"/>
          <a:ext cx="3005137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63" name="公式" r:id="rId27" imgW="1085985" imgH="181004" progId="Equation.3">
                  <p:embed/>
                </p:oleObj>
              </mc:Choice>
              <mc:Fallback>
                <p:oleObj name="公式" r:id="rId27" imgW="1085985" imgH="181004" progId="Equation.3">
                  <p:embed/>
                  <p:pic>
                    <p:nvPicPr>
                      <p:cNvPr id="290845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3" y="4308624"/>
                        <a:ext cx="3005137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47806"/>
              </p:ext>
            </p:extLst>
          </p:nvPr>
        </p:nvGraphicFramePr>
        <p:xfrm>
          <a:off x="3905250" y="4453086"/>
          <a:ext cx="57467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64" name="公式" r:id="rId29" imgW="171447" imgH="104570" progId="Equation.3">
                  <p:embed/>
                </p:oleObj>
              </mc:Choice>
              <mc:Fallback>
                <p:oleObj name="公式" r:id="rId29" imgW="171447" imgH="104570" progId="Equation.3">
                  <p:embed/>
                  <p:pic>
                    <p:nvPicPr>
                      <p:cNvPr id="290846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0" y="4453086"/>
                        <a:ext cx="574675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322263" y="5084614"/>
            <a:ext cx="27082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DFT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的对偶性</a:t>
            </a:r>
          </a:p>
        </p:txBody>
      </p:sp>
      <p:graphicFrame>
        <p:nvGraphicFramePr>
          <p:cNvPr id="19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023931"/>
              </p:ext>
            </p:extLst>
          </p:nvPr>
        </p:nvGraphicFramePr>
        <p:xfrm>
          <a:off x="2786063" y="5660876"/>
          <a:ext cx="229552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65" name="公式" r:id="rId31" imgW="819186" imgH="181004" progId="Equation.3">
                  <p:embed/>
                </p:oleObj>
              </mc:Choice>
              <mc:Fallback>
                <p:oleObj name="公式" r:id="rId31" imgW="819186" imgH="181004" progId="Equation.3">
                  <p:embed/>
                  <p:pic>
                    <p:nvPicPr>
                      <p:cNvPr id="290848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3" y="5660876"/>
                        <a:ext cx="229552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706359"/>
              </p:ext>
            </p:extLst>
          </p:nvPr>
        </p:nvGraphicFramePr>
        <p:xfrm>
          <a:off x="5103813" y="5713264"/>
          <a:ext cx="314007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66" name="公式" r:id="rId33" imgW="1133426" imgH="181004" progId="Equation.3">
                  <p:embed/>
                </p:oleObj>
              </mc:Choice>
              <mc:Fallback>
                <p:oleObj name="公式" r:id="rId33" imgW="1133426" imgH="181004" progId="Equation.3">
                  <p:embed/>
                  <p:pic>
                    <p:nvPicPr>
                      <p:cNvPr id="290849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3813" y="5713264"/>
                        <a:ext cx="314007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08465"/>
              </p:ext>
            </p:extLst>
          </p:nvPr>
        </p:nvGraphicFramePr>
        <p:xfrm>
          <a:off x="2870200" y="5013176"/>
          <a:ext cx="3040063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67" name="公式" r:id="rId35" imgW="1095379" imgH="181004" progId="Equation.3">
                  <p:embed/>
                </p:oleObj>
              </mc:Choice>
              <mc:Fallback>
                <p:oleObj name="公式" r:id="rId35" imgW="1095379" imgH="181004" progId="Equation.3">
                  <p:embed/>
                  <p:pic>
                    <p:nvPicPr>
                      <p:cNvPr id="29085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5013176"/>
                        <a:ext cx="3040063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176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165100" y="116632"/>
            <a:ext cx="3759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四、圆周共轭对称性</a:t>
            </a:r>
          </a:p>
        </p:txBody>
      </p:sp>
      <p:sp>
        <p:nvSpPr>
          <p:cNvPr id="105491" name="Text Box 19"/>
          <p:cNvSpPr txBox="1">
            <a:spLocks noChangeArrowheads="1"/>
          </p:cNvSpPr>
          <p:nvPr/>
        </p:nvSpPr>
        <p:spPr bwMode="auto">
          <a:xfrm>
            <a:off x="1187624" y="749647"/>
            <a:ext cx="5904656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sym typeface="Wingdings" panose="05000000000000000000" pitchFamily="2" charset="2"/>
              </a:rPr>
              <a:t>DTFT</a:t>
            </a:r>
            <a:r>
              <a:rPr lang="en-US" altLang="zh-CN" sz="2800" dirty="0">
                <a:sym typeface="Wingdings" panose="05000000000000000000" pitchFamily="2" charset="2"/>
              </a:rPr>
              <a:t> 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共轭对称性 </a:t>
            </a:r>
            <a:r>
              <a:rPr lang="en-US" altLang="zh-CN" sz="2800" i="1" dirty="0" err="1">
                <a:ea typeface="楷体_GB2312" pitchFamily="49" charset="-122"/>
                <a:sym typeface="Wingdings" panose="05000000000000000000" pitchFamily="2" charset="2"/>
              </a:rPr>
              <a:t>x</a:t>
            </a:r>
            <a:r>
              <a:rPr lang="en-US" altLang="zh-CN" sz="2800" i="1" baseline="-25000" dirty="0" err="1">
                <a:ea typeface="楷体_GB2312" pitchFamily="49" charset="-122"/>
                <a:sym typeface="Wingdings" panose="05000000000000000000" pitchFamily="2" charset="2"/>
              </a:rPr>
              <a:t>e</a:t>
            </a:r>
            <a:r>
              <a:rPr lang="en-US" altLang="zh-CN" sz="2800" dirty="0">
                <a:ea typeface="楷体_GB2312" pitchFamily="49" charset="-122"/>
                <a:sym typeface="Wingdings" panose="05000000000000000000" pitchFamily="2" charset="2"/>
              </a:rPr>
              <a:t>(</a:t>
            </a:r>
            <a:r>
              <a:rPr lang="en-US" altLang="zh-CN" sz="2800" i="1" dirty="0">
                <a:ea typeface="楷体_GB2312" pitchFamily="49" charset="-122"/>
                <a:sym typeface="Wingdings" panose="05000000000000000000" pitchFamily="2" charset="2"/>
              </a:rPr>
              <a:t>n</a:t>
            </a:r>
            <a:r>
              <a:rPr lang="en-US" altLang="zh-CN" sz="2800" dirty="0">
                <a:ea typeface="楷体_GB2312" pitchFamily="49" charset="-122"/>
                <a:sym typeface="Wingdings" panose="05000000000000000000" pitchFamily="2" charset="2"/>
              </a:rPr>
              <a:t>) </a:t>
            </a:r>
            <a:r>
              <a:rPr lang="en-US" altLang="zh-CN" sz="2800" i="1" dirty="0">
                <a:ea typeface="楷体_GB2312" pitchFamily="49" charset="-122"/>
                <a:sym typeface="Wingdings" panose="05000000000000000000" pitchFamily="2" charset="2"/>
              </a:rPr>
              <a:t>x</a:t>
            </a:r>
            <a:r>
              <a:rPr lang="en-US" altLang="zh-CN" sz="2800" i="1" baseline="-25000" dirty="0">
                <a:ea typeface="楷体_GB2312" pitchFamily="49" charset="-122"/>
                <a:sym typeface="Wingdings" panose="05000000000000000000" pitchFamily="2" charset="2"/>
              </a:rPr>
              <a:t>o</a:t>
            </a:r>
            <a:r>
              <a:rPr lang="en-US" altLang="zh-CN" sz="2800" dirty="0">
                <a:ea typeface="楷体_GB2312" pitchFamily="49" charset="-122"/>
                <a:sym typeface="Wingdings" panose="05000000000000000000" pitchFamily="2" charset="2"/>
              </a:rPr>
              <a:t>(</a:t>
            </a:r>
            <a:r>
              <a:rPr lang="en-US" altLang="zh-CN" sz="2800" i="1" dirty="0">
                <a:ea typeface="楷体_GB2312" pitchFamily="49" charset="-122"/>
                <a:sym typeface="Wingdings" panose="05000000000000000000" pitchFamily="2" charset="2"/>
              </a:rPr>
              <a:t>n</a:t>
            </a:r>
            <a:r>
              <a:rPr lang="en-US" altLang="zh-CN" sz="2800" dirty="0">
                <a:ea typeface="楷体_GB2312" pitchFamily="49" charset="-122"/>
                <a:sym typeface="Wingdings" panose="05000000000000000000" pitchFamily="2" charset="2"/>
              </a:rPr>
              <a:t>)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1331641" y="1416858"/>
            <a:ext cx="2448271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ea typeface="楷体_GB2312" pitchFamily="49" charset="-122"/>
                <a:sym typeface="Wingdings" panose="05000000000000000000" pitchFamily="2" charset="2"/>
              </a:rPr>
              <a:t>DFT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 </a:t>
            </a:r>
            <a:r>
              <a:rPr lang="en-US" altLang="zh-CN" sz="2800" dirty="0" smtClean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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2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174646"/>
              </p:ext>
            </p:extLst>
          </p:nvPr>
        </p:nvGraphicFramePr>
        <p:xfrm>
          <a:off x="480318" y="3238897"/>
          <a:ext cx="118586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36" name="公式" r:id="rId3" imgW="438246" imgH="181004" progId="Equation.3">
                  <p:embed/>
                </p:oleObj>
              </mc:Choice>
              <mc:Fallback>
                <p:oleObj name="公式" r:id="rId3" imgW="438246" imgH="181004" progId="Equation.3">
                  <p:embed/>
                  <p:pic>
                    <p:nvPicPr>
                      <p:cNvPr id="2918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318" y="3238897"/>
                        <a:ext cx="1185863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681746"/>
              </p:ext>
            </p:extLst>
          </p:nvPr>
        </p:nvGraphicFramePr>
        <p:xfrm>
          <a:off x="4573315" y="3263701"/>
          <a:ext cx="121920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37" name="公式" r:id="rId5" imgW="447640" imgH="181004" progId="Equation.3">
                  <p:embed/>
                </p:oleObj>
              </mc:Choice>
              <mc:Fallback>
                <p:oleObj name="公式" r:id="rId5" imgW="447640" imgH="181004" progId="Equation.3">
                  <p:embed/>
                  <p:pic>
                    <p:nvPicPr>
                      <p:cNvPr id="29185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3315" y="3263701"/>
                        <a:ext cx="1219200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562329"/>
              </p:ext>
            </p:extLst>
          </p:nvPr>
        </p:nvGraphicFramePr>
        <p:xfrm>
          <a:off x="4620716" y="2276872"/>
          <a:ext cx="3695700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38" name="公式" r:id="rId7" imgW="1238173" imgH="181004" progId="Equation.3">
                  <p:embed/>
                </p:oleObj>
              </mc:Choice>
              <mc:Fallback>
                <p:oleObj name="公式" r:id="rId7" imgW="1238173" imgH="181004" progId="Equation.3">
                  <p:embed/>
                  <p:pic>
                    <p:nvPicPr>
                      <p:cNvPr id="29185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716" y="2276872"/>
                        <a:ext cx="3695700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186039"/>
              </p:ext>
            </p:extLst>
          </p:nvPr>
        </p:nvGraphicFramePr>
        <p:xfrm>
          <a:off x="1631256" y="3021410"/>
          <a:ext cx="2624137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39" name="公式" r:id="rId9" imgW="1019285" imgH="342783" progId="Equation.3">
                  <p:embed/>
                </p:oleObj>
              </mc:Choice>
              <mc:Fallback>
                <p:oleObj name="公式" r:id="rId9" imgW="1019285" imgH="342783" progId="Equation.3">
                  <p:embed/>
                  <p:pic>
                    <p:nvPicPr>
                      <p:cNvPr id="291861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256" y="3021410"/>
                        <a:ext cx="2624137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782289"/>
              </p:ext>
            </p:extLst>
          </p:nvPr>
        </p:nvGraphicFramePr>
        <p:xfrm>
          <a:off x="5763940" y="3036689"/>
          <a:ext cx="2624137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40" name="公式" r:id="rId11" imgW="1019285" imgH="342783" progId="Equation.3">
                  <p:embed/>
                </p:oleObj>
              </mc:Choice>
              <mc:Fallback>
                <p:oleObj name="公式" r:id="rId11" imgW="1019285" imgH="342783" progId="Equation.3">
                  <p:embed/>
                  <p:pic>
                    <p:nvPicPr>
                      <p:cNvPr id="29186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3940" y="3036689"/>
                        <a:ext cx="2624137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946512"/>
              </p:ext>
            </p:extLst>
          </p:nvPr>
        </p:nvGraphicFramePr>
        <p:xfrm>
          <a:off x="574675" y="4762500"/>
          <a:ext cx="20589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41" name="公式" r:id="rId13" imgW="695181" imgH="123796" progId="Equation.3">
                  <p:embed/>
                </p:oleObj>
              </mc:Choice>
              <mc:Fallback>
                <p:oleObj name="公式" r:id="rId13" imgW="695181" imgH="123796" progId="Equation.3">
                  <p:embed/>
                  <p:pic>
                    <p:nvPicPr>
                      <p:cNvPr id="4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" y="4762500"/>
                        <a:ext cx="205898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081582"/>
              </p:ext>
            </p:extLst>
          </p:nvPr>
        </p:nvGraphicFramePr>
        <p:xfrm>
          <a:off x="385763" y="5552529"/>
          <a:ext cx="22955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42" name="公式" r:id="rId15" imgW="790533" imgH="123796" progId="Equation.3">
                  <p:embed/>
                </p:oleObj>
              </mc:Choice>
              <mc:Fallback>
                <p:oleObj name="公式" r:id="rId15" imgW="790533" imgH="123796" progId="Equation.3">
                  <p:embed/>
                  <p:pic>
                    <p:nvPicPr>
                      <p:cNvPr id="5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3" y="5552529"/>
                        <a:ext cx="22955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790309"/>
              </p:ext>
            </p:extLst>
          </p:nvPr>
        </p:nvGraphicFramePr>
        <p:xfrm>
          <a:off x="4503688" y="4739432"/>
          <a:ext cx="14859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43" name="公式" r:id="rId17" imgW="485687" imgH="152400" progId="Equation.3">
                  <p:embed/>
                </p:oleObj>
              </mc:Choice>
              <mc:Fallback>
                <p:oleObj name="公式" r:id="rId17" imgW="485687" imgH="152400" progId="Equation.3">
                  <p:embed/>
                  <p:pic>
                    <p:nvPicPr>
                      <p:cNvPr id="5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3688" y="4739432"/>
                        <a:ext cx="14859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184934"/>
              </p:ext>
            </p:extLst>
          </p:nvPr>
        </p:nvGraphicFramePr>
        <p:xfrm>
          <a:off x="4517975" y="5551686"/>
          <a:ext cx="1519238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44" name="公式" r:id="rId19" imgW="495081" imgH="152400" progId="Equation.3">
                  <p:embed/>
                </p:oleObj>
              </mc:Choice>
              <mc:Fallback>
                <p:oleObj name="公式" r:id="rId19" imgW="495081" imgH="152400" progId="Equation.3">
                  <p:embed/>
                  <p:pic>
                    <p:nvPicPr>
                      <p:cNvPr id="5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7975" y="5551686"/>
                        <a:ext cx="1519238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820975"/>
              </p:ext>
            </p:extLst>
          </p:nvPr>
        </p:nvGraphicFramePr>
        <p:xfrm>
          <a:off x="2689175" y="4740275"/>
          <a:ext cx="141763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45" name="公式" r:id="rId21" imgW="457034" imgH="161778" progId="Equation.3">
                  <p:embed/>
                </p:oleObj>
              </mc:Choice>
              <mc:Fallback>
                <p:oleObj name="公式" r:id="rId21" imgW="457034" imgH="161778" progId="Equation.3">
                  <p:embed/>
                  <p:pic>
                    <p:nvPicPr>
                      <p:cNvPr id="5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9175" y="4740275"/>
                        <a:ext cx="1417638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206003"/>
              </p:ext>
            </p:extLst>
          </p:nvPr>
        </p:nvGraphicFramePr>
        <p:xfrm>
          <a:off x="2689175" y="5523954"/>
          <a:ext cx="141763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46" name="公式" r:id="rId23" imgW="457034" imgH="161778" progId="Equation.3">
                  <p:embed/>
                </p:oleObj>
              </mc:Choice>
              <mc:Fallback>
                <p:oleObj name="公式" r:id="rId23" imgW="457034" imgH="161778" progId="Equation.3">
                  <p:embed/>
                  <p:pic>
                    <p:nvPicPr>
                      <p:cNvPr id="5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9175" y="5523954"/>
                        <a:ext cx="1417638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096517"/>
              </p:ext>
            </p:extLst>
          </p:nvPr>
        </p:nvGraphicFramePr>
        <p:xfrm>
          <a:off x="6087566" y="4725144"/>
          <a:ext cx="1992313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47" name="公式" r:id="rId25" imgW="676392" imgH="152400" progId="Equation.3">
                  <p:embed/>
                </p:oleObj>
              </mc:Choice>
              <mc:Fallback>
                <p:oleObj name="公式" r:id="rId25" imgW="676392" imgH="152400" progId="Equation.3">
                  <p:embed/>
                  <p:pic>
                    <p:nvPicPr>
                      <p:cNvPr id="5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7566" y="4725144"/>
                        <a:ext cx="1992313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220978"/>
              </p:ext>
            </p:extLst>
          </p:nvPr>
        </p:nvGraphicFramePr>
        <p:xfrm>
          <a:off x="6087566" y="5523111"/>
          <a:ext cx="222885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48" name="公式" r:id="rId27" imgW="761880" imgH="152400" progId="Equation.3">
                  <p:embed/>
                </p:oleObj>
              </mc:Choice>
              <mc:Fallback>
                <p:oleObj name="公式" r:id="rId27" imgW="761880" imgH="152400" progId="Equation.3">
                  <p:embed/>
                  <p:pic>
                    <p:nvPicPr>
                      <p:cNvPr id="5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7566" y="5523111"/>
                        <a:ext cx="222885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333635"/>
              </p:ext>
            </p:extLst>
          </p:nvPr>
        </p:nvGraphicFramePr>
        <p:xfrm>
          <a:off x="2949624" y="3933056"/>
          <a:ext cx="2630488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49" name="公式" r:id="rId29" imgW="914538" imgH="152400" progId="Equation.3">
                  <p:embed/>
                </p:oleObj>
              </mc:Choice>
              <mc:Fallback>
                <p:oleObj name="公式" r:id="rId29" imgW="914538" imgH="152400" progId="Equation.3">
                  <p:embed/>
                  <p:pic>
                    <p:nvPicPr>
                      <p:cNvPr id="58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9624" y="3933056"/>
                        <a:ext cx="2630488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/>
          <p:cNvCxnSpPr/>
          <p:nvPr/>
        </p:nvCxnSpPr>
        <p:spPr bwMode="auto">
          <a:xfrm>
            <a:off x="121965" y="2060848"/>
            <a:ext cx="89027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Text Box 19"/>
          <p:cNvSpPr txBox="1">
            <a:spLocks noChangeArrowheads="1"/>
          </p:cNvSpPr>
          <p:nvPr/>
        </p:nvSpPr>
        <p:spPr bwMode="auto">
          <a:xfrm>
            <a:off x="323528" y="2333823"/>
            <a:ext cx="4536504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 smtClean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复习</a:t>
            </a:r>
            <a:r>
              <a:rPr lang="en-US" altLang="zh-CN" sz="2800" i="1" dirty="0" smtClean="0">
                <a:sym typeface="Wingdings" panose="05000000000000000000" pitchFamily="2" charset="2"/>
              </a:rPr>
              <a:t>DTFT</a:t>
            </a:r>
            <a:r>
              <a:rPr lang="en-US" altLang="zh-CN" sz="2800" dirty="0" smtClean="0">
                <a:sym typeface="Wingdings" panose="05000000000000000000" pitchFamily="2" charset="2"/>
              </a:rPr>
              <a:t>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的共轭对称性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2699792" y="1397719"/>
            <a:ext cx="5184576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 smtClean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圆周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共轭对称性 </a:t>
            </a:r>
            <a:r>
              <a:rPr lang="en-US" altLang="zh-CN" sz="2800" i="1" dirty="0" err="1">
                <a:ea typeface="楷体_GB2312" pitchFamily="49" charset="-122"/>
              </a:rPr>
              <a:t>x</a:t>
            </a:r>
            <a:r>
              <a:rPr lang="en-US" altLang="zh-CN" sz="2800" i="1" baseline="-25000" dirty="0" err="1">
                <a:ea typeface="楷体_GB2312" pitchFamily="49" charset="-122"/>
              </a:rPr>
              <a:t>ep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i="1" dirty="0" err="1">
                <a:ea typeface="楷体_GB2312" pitchFamily="49" charset="-122"/>
              </a:rPr>
              <a:t>x</a:t>
            </a:r>
            <a:r>
              <a:rPr lang="en-US" altLang="zh-CN" sz="2800" i="1" baseline="-25000" dirty="0" err="1">
                <a:ea typeface="楷体_GB2312" pitchFamily="49" charset="-122"/>
              </a:rPr>
              <a:t>op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5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4" grpId="0"/>
      <p:bldP spid="105491" grpId="0"/>
      <p:bldP spid="28" grpId="0"/>
      <p:bldP spid="58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165100" y="188640"/>
            <a:ext cx="38655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 dirty="0" smtClean="0">
                <a:latin typeface="+mn-lt"/>
                <a:ea typeface="楷体" panose="02010609060101010101" pitchFamily="49" charset="-122"/>
              </a:rPr>
              <a:t>DFT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圆周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共轭对称性</a:t>
            </a:r>
          </a:p>
        </p:txBody>
      </p:sp>
      <p:grpSp>
        <p:nvGrpSpPr>
          <p:cNvPr id="105482" name="Group 10"/>
          <p:cNvGrpSpPr>
            <a:grpSpLocks/>
          </p:cNvGrpSpPr>
          <p:nvPr/>
        </p:nvGrpSpPr>
        <p:grpSpPr bwMode="auto">
          <a:xfrm>
            <a:off x="107950" y="3356992"/>
            <a:ext cx="7916863" cy="576263"/>
            <a:chOff x="249" y="572"/>
            <a:chExt cx="4987" cy="363"/>
          </a:xfrm>
        </p:grpSpPr>
        <p:sp>
          <p:nvSpPr>
            <p:cNvPr id="52249" name="Text Box 7"/>
            <p:cNvSpPr txBox="1">
              <a:spLocks noChangeArrowheads="1"/>
            </p:cNvSpPr>
            <p:nvPr/>
          </p:nvSpPr>
          <p:spPr bwMode="auto">
            <a:xfrm>
              <a:off x="249" y="572"/>
              <a:ext cx="44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(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一</a:t>
              </a:r>
              <a:r>
                <a: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有限长序列    的周期</a:t>
              </a:r>
              <a:r>
                <a:rPr lang="zh-CN" altLang="en-US" sz="28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延拓为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：</a:t>
              </a:r>
            </a:p>
          </p:txBody>
        </p:sp>
        <p:graphicFrame>
          <p:nvGraphicFramePr>
            <p:cNvPr id="52250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8510255"/>
                </p:ext>
              </p:extLst>
            </p:nvPr>
          </p:nvGraphicFramePr>
          <p:xfrm>
            <a:off x="3877" y="600"/>
            <a:ext cx="1359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125" name="公式" r:id="rId3" imgW="876491" imgH="181004" progId="Equation.3">
                    <p:embed/>
                  </p:oleObj>
                </mc:Choice>
                <mc:Fallback>
                  <p:oleObj name="公式" r:id="rId3" imgW="876491" imgH="181004" progId="Equation.3">
                    <p:embed/>
                    <p:pic>
                      <p:nvPicPr>
                        <p:cNvPr id="5225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7" y="600"/>
                          <a:ext cx="1359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251" name="Object 9"/>
            <p:cNvGraphicFramePr>
              <a:graphicFrameLocks noChangeAspect="1"/>
            </p:cNvGraphicFramePr>
            <p:nvPr/>
          </p:nvGraphicFramePr>
          <p:xfrm>
            <a:off x="1873" y="609"/>
            <a:ext cx="465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126" name="公式" r:id="rId5" imgW="266799" imgH="152400" progId="Equation.3">
                    <p:embed/>
                  </p:oleObj>
                </mc:Choice>
                <mc:Fallback>
                  <p:oleObj name="公式" r:id="rId5" imgW="266799" imgH="152400" progId="Equation.3">
                    <p:embed/>
                    <p:pic>
                      <p:nvPicPr>
                        <p:cNvPr id="5225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3" y="609"/>
                          <a:ext cx="465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548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075303"/>
              </p:ext>
            </p:extLst>
          </p:nvPr>
        </p:nvGraphicFramePr>
        <p:xfrm>
          <a:off x="395288" y="4581128"/>
          <a:ext cx="3635375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27" name="公式" r:id="rId7" imgW="1514366" imgH="342783" progId="Equation.3">
                  <p:embed/>
                </p:oleObj>
              </mc:Choice>
              <mc:Fallback>
                <p:oleObj name="公式" r:id="rId7" imgW="1514366" imgH="342783" progId="Equation.3">
                  <p:embed/>
                  <p:pic>
                    <p:nvPicPr>
                      <p:cNvPr id="10548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581128"/>
                        <a:ext cx="3635375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5486" name="Group 14"/>
          <p:cNvGrpSpPr>
            <a:grpSpLocks/>
          </p:cNvGrpSpPr>
          <p:nvPr/>
        </p:nvGrpSpPr>
        <p:grpSpPr bwMode="auto">
          <a:xfrm>
            <a:off x="309563" y="4047557"/>
            <a:ext cx="8424862" cy="523875"/>
            <a:chOff x="195" y="1071"/>
            <a:chExt cx="5307" cy="330"/>
          </a:xfrm>
        </p:grpSpPr>
        <p:graphicFrame>
          <p:nvGraphicFramePr>
            <p:cNvPr id="52247" name="Object 12"/>
            <p:cNvGraphicFramePr>
              <a:graphicFrameLocks noChangeAspect="1"/>
            </p:cNvGraphicFramePr>
            <p:nvPr/>
          </p:nvGraphicFramePr>
          <p:xfrm>
            <a:off x="1147" y="1098"/>
            <a:ext cx="484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128" name="公式" r:id="rId9" imgW="285588" imgH="152400" progId="Equation.3">
                    <p:embed/>
                  </p:oleObj>
                </mc:Choice>
                <mc:Fallback>
                  <p:oleObj name="公式" r:id="rId9" imgW="285588" imgH="152400" progId="Equation.3">
                    <p:embed/>
                    <p:pic>
                      <p:nvPicPr>
                        <p:cNvPr id="5224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7" y="1098"/>
                          <a:ext cx="484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48" name="Text Box 13"/>
            <p:cNvSpPr txBox="1">
              <a:spLocks noChangeArrowheads="1"/>
            </p:cNvSpPr>
            <p:nvPr/>
          </p:nvSpPr>
          <p:spPr bwMode="auto">
            <a:xfrm>
              <a:off x="195" y="1071"/>
              <a:ext cx="530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周期序列    </a:t>
              </a:r>
              <a:r>
                <a:rPr lang="zh-CN" altLang="en-US" sz="28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的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共轭对称分量和共轭反对称分量为</a:t>
              </a:r>
            </a:p>
          </p:txBody>
        </p:sp>
      </p:grpSp>
      <p:graphicFrame>
        <p:nvGraphicFramePr>
          <p:cNvPr id="10548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085701"/>
              </p:ext>
            </p:extLst>
          </p:nvPr>
        </p:nvGraphicFramePr>
        <p:xfrm>
          <a:off x="4052838" y="4597003"/>
          <a:ext cx="4076700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29" name="公式" r:id="rId11" imgW="1705071" imgH="342783" progId="Equation.3">
                  <p:embed/>
                </p:oleObj>
              </mc:Choice>
              <mc:Fallback>
                <p:oleObj name="公式" r:id="rId11" imgW="1705071" imgH="342783" progId="Equation.3">
                  <p:embed/>
                  <p:pic>
                    <p:nvPicPr>
                      <p:cNvPr id="10548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2838" y="4597003"/>
                        <a:ext cx="4076700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243354"/>
              </p:ext>
            </p:extLst>
          </p:nvPr>
        </p:nvGraphicFramePr>
        <p:xfrm>
          <a:off x="395288" y="5536803"/>
          <a:ext cx="3635375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30" name="公式" r:id="rId13" imgW="1514366" imgH="342783" progId="Equation.3">
                  <p:embed/>
                </p:oleObj>
              </mc:Choice>
              <mc:Fallback>
                <p:oleObj name="公式" r:id="rId13" imgW="1514366" imgH="342783" progId="Equation.3">
                  <p:embed/>
                  <p:pic>
                    <p:nvPicPr>
                      <p:cNvPr id="10548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536803"/>
                        <a:ext cx="3635375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9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5622781"/>
              </p:ext>
            </p:extLst>
          </p:nvPr>
        </p:nvGraphicFramePr>
        <p:xfrm>
          <a:off x="4095700" y="5524103"/>
          <a:ext cx="4076700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31" name="公式" r:id="rId15" imgW="1705071" imgH="342783" progId="Equation.3">
                  <p:embed/>
                </p:oleObj>
              </mc:Choice>
              <mc:Fallback>
                <p:oleObj name="公式" r:id="rId15" imgW="1705071" imgH="342783" progId="Equation.3">
                  <p:embed/>
                  <p:pic>
                    <p:nvPicPr>
                      <p:cNvPr id="10549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00" y="5524103"/>
                        <a:ext cx="4076700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94" name="Text Box 22"/>
          <p:cNvSpPr txBox="1">
            <a:spLocks noChangeArrowheads="1"/>
          </p:cNvSpPr>
          <p:nvPr/>
        </p:nvSpPr>
        <p:spPr bwMode="auto">
          <a:xfrm>
            <a:off x="107950" y="836712"/>
            <a:ext cx="3240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圆周</a:t>
            </a:r>
            <a:r>
              <a:rPr lang="en-US" altLang="zh-CN" sz="28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偶</a:t>
            </a:r>
            <a:r>
              <a:rPr lang="en-US" altLang="zh-CN" sz="28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对称</a:t>
            </a:r>
          </a:p>
        </p:txBody>
      </p:sp>
      <p:sp>
        <p:nvSpPr>
          <p:cNvPr id="105495" name="Text Box 23"/>
          <p:cNvSpPr txBox="1">
            <a:spLocks noChangeArrowheads="1"/>
          </p:cNvSpPr>
          <p:nvPr/>
        </p:nvSpPr>
        <p:spPr bwMode="auto">
          <a:xfrm>
            <a:off x="107950" y="2060848"/>
            <a:ext cx="30241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圆周奇</a:t>
            </a:r>
            <a:r>
              <a:rPr lang="en-US" altLang="zh-CN" sz="28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反对称</a:t>
            </a:r>
          </a:p>
        </p:txBody>
      </p:sp>
      <p:graphicFrame>
        <p:nvGraphicFramePr>
          <p:cNvPr id="10549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661028"/>
              </p:ext>
            </p:extLst>
          </p:nvPr>
        </p:nvGraphicFramePr>
        <p:xfrm>
          <a:off x="5449888" y="938312"/>
          <a:ext cx="243522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32" name="公式" r:id="rId17" imgW="943191" imgH="152400" progId="Equation.3">
                  <p:embed/>
                </p:oleObj>
              </mc:Choice>
              <mc:Fallback>
                <p:oleObj name="公式" r:id="rId17" imgW="943191" imgH="152400" progId="Equation.3">
                  <p:embed/>
                  <p:pic>
                    <p:nvPicPr>
                      <p:cNvPr id="105496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9888" y="938312"/>
                        <a:ext cx="2435225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9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758655"/>
              </p:ext>
            </p:extLst>
          </p:nvPr>
        </p:nvGraphicFramePr>
        <p:xfrm>
          <a:off x="5719763" y="2132285"/>
          <a:ext cx="26543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33" name="公式" r:id="rId19" imgW="1028679" imgH="152400" progId="Equation.3">
                  <p:embed/>
                </p:oleObj>
              </mc:Choice>
              <mc:Fallback>
                <p:oleObj name="公式" r:id="rId19" imgW="1028679" imgH="152400" progId="Equation.3">
                  <p:embed/>
                  <p:pic>
                    <p:nvPicPr>
                      <p:cNvPr id="10549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9763" y="2132285"/>
                        <a:ext cx="26543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500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34894"/>
              </p:ext>
            </p:extLst>
          </p:nvPr>
        </p:nvGraphicFramePr>
        <p:xfrm>
          <a:off x="136525" y="1455837"/>
          <a:ext cx="335438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34" name="公式" r:id="rId21" imgW="1466925" imgH="171626" progId="Equation.3">
                  <p:embed/>
                </p:oleObj>
              </mc:Choice>
              <mc:Fallback>
                <p:oleObj name="公式" r:id="rId21" imgW="1466925" imgH="171626" progId="Equation.3">
                  <p:embed/>
                  <p:pic>
                    <p:nvPicPr>
                      <p:cNvPr id="10550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" y="1455837"/>
                        <a:ext cx="335438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50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49979"/>
              </p:ext>
            </p:extLst>
          </p:nvPr>
        </p:nvGraphicFramePr>
        <p:xfrm>
          <a:off x="107950" y="2694260"/>
          <a:ext cx="38608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35" name="公式" r:id="rId23" imgW="1695677" imgH="171626" progId="Equation.3">
                  <p:embed/>
                </p:oleObj>
              </mc:Choice>
              <mc:Fallback>
                <p:oleObj name="公式" r:id="rId23" imgW="1695677" imgH="171626" progId="Equation.3">
                  <p:embed/>
                  <p:pic>
                    <p:nvPicPr>
                      <p:cNvPr id="105503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2694260"/>
                        <a:ext cx="38608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50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361660"/>
              </p:ext>
            </p:extLst>
          </p:nvPr>
        </p:nvGraphicFramePr>
        <p:xfrm>
          <a:off x="4841875" y="1009750"/>
          <a:ext cx="4667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36" name="公式" r:id="rId25" imgW="142794" imgH="104570" progId="Equation.3">
                  <p:embed/>
                </p:oleObj>
              </mc:Choice>
              <mc:Fallback>
                <p:oleObj name="公式" r:id="rId25" imgW="142794" imgH="104570" progId="Equation.3">
                  <p:embed/>
                  <p:pic>
                    <p:nvPicPr>
                      <p:cNvPr id="10550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75" y="1009750"/>
                        <a:ext cx="4667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50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685261"/>
              </p:ext>
            </p:extLst>
          </p:nvPr>
        </p:nvGraphicFramePr>
        <p:xfrm>
          <a:off x="2754313" y="938312"/>
          <a:ext cx="205422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37" name="公式" r:id="rId27" imgW="790533" imgH="152400" progId="Equation.3">
                  <p:embed/>
                </p:oleObj>
              </mc:Choice>
              <mc:Fallback>
                <p:oleObj name="公式" r:id="rId27" imgW="790533" imgH="152400" progId="Equation.3">
                  <p:embed/>
                  <p:pic>
                    <p:nvPicPr>
                      <p:cNvPr id="105506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313" y="938312"/>
                        <a:ext cx="2054225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507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077693"/>
              </p:ext>
            </p:extLst>
          </p:nvPr>
        </p:nvGraphicFramePr>
        <p:xfrm>
          <a:off x="2754313" y="2137048"/>
          <a:ext cx="227330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38" name="公式" r:id="rId29" imgW="876491" imgH="152400" progId="Equation.3">
                  <p:embed/>
                </p:oleObj>
              </mc:Choice>
              <mc:Fallback>
                <p:oleObj name="公式" r:id="rId29" imgW="876491" imgH="152400" progId="Equation.3">
                  <p:embed/>
                  <p:pic>
                    <p:nvPicPr>
                      <p:cNvPr id="105507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313" y="2137048"/>
                        <a:ext cx="2273300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509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59570"/>
              </p:ext>
            </p:extLst>
          </p:nvPr>
        </p:nvGraphicFramePr>
        <p:xfrm>
          <a:off x="5099050" y="2218010"/>
          <a:ext cx="4667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39" name="公式" r:id="rId31" imgW="142794" imgH="104570" progId="Equation.3">
                  <p:embed/>
                </p:oleObj>
              </mc:Choice>
              <mc:Fallback>
                <p:oleObj name="公式" r:id="rId31" imgW="142794" imgH="104570" progId="Equation.3">
                  <p:embed/>
                  <p:pic>
                    <p:nvPicPr>
                      <p:cNvPr id="105509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9050" y="2218010"/>
                        <a:ext cx="4667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510" name="Object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9537965"/>
              </p:ext>
            </p:extLst>
          </p:nvPr>
        </p:nvGraphicFramePr>
        <p:xfrm>
          <a:off x="4184650" y="1468537"/>
          <a:ext cx="4621213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40" name="公式" r:id="rId33" imgW="2266852" imgH="171626" progId="Equation.3">
                  <p:embed/>
                </p:oleObj>
              </mc:Choice>
              <mc:Fallback>
                <p:oleObj name="公式" r:id="rId33" imgW="2266852" imgH="171626" progId="Equation.3">
                  <p:embed/>
                  <p:pic>
                    <p:nvPicPr>
                      <p:cNvPr id="105510" name="Object 38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4650" y="1468537"/>
                        <a:ext cx="4621213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511" name="Object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2833154"/>
              </p:ext>
            </p:extLst>
          </p:nvPr>
        </p:nvGraphicFramePr>
        <p:xfrm>
          <a:off x="4260850" y="2708548"/>
          <a:ext cx="467518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41" name="公式" r:id="rId35" imgW="2286111" imgH="171626" progId="Equation.3">
                  <p:embed/>
                </p:oleObj>
              </mc:Choice>
              <mc:Fallback>
                <p:oleObj name="公式" r:id="rId35" imgW="2286111" imgH="171626" progId="Equation.3">
                  <p:embed/>
                  <p:pic>
                    <p:nvPicPr>
                      <p:cNvPr id="105511" name="Object 39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2708548"/>
                        <a:ext cx="467518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985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5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5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5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5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5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5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5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5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5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5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5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0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0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0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05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0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05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4" grpId="0"/>
      <p:bldP spid="105494" grpId="0"/>
      <p:bldP spid="10549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6" name="Text Box 4"/>
          <p:cNvSpPr txBox="1">
            <a:spLocks noChangeArrowheads="1"/>
          </p:cNvSpPr>
          <p:nvPr/>
        </p:nvSpPr>
        <p:spPr bwMode="auto">
          <a:xfrm>
            <a:off x="122238" y="73025"/>
            <a:ext cx="8299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（二）圆周共轭对称分量和圆周共轭反对称分量</a:t>
            </a:r>
          </a:p>
        </p:txBody>
      </p:sp>
      <p:sp>
        <p:nvSpPr>
          <p:cNvPr id="202759" name="Text Box 7"/>
          <p:cNvSpPr txBox="1">
            <a:spLocks noChangeArrowheads="1"/>
          </p:cNvSpPr>
          <p:nvPr/>
        </p:nvSpPr>
        <p:spPr bwMode="auto">
          <a:xfrm>
            <a:off x="125413" y="595313"/>
            <a:ext cx="7775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、有限长序列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x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的圆周共轭对称分量 </a:t>
            </a:r>
            <a:r>
              <a:rPr lang="en-US" altLang="zh-CN" sz="2800" i="1" dirty="0" err="1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sz="2800" i="1" baseline="-25000" dirty="0" err="1">
                <a:solidFill>
                  <a:srgbClr val="FFFF00"/>
                </a:solidFill>
                <a:ea typeface="楷体_GB2312" pitchFamily="49" charset="-122"/>
              </a:rPr>
              <a:t>ep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n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)</a:t>
            </a:r>
          </a:p>
        </p:txBody>
      </p:sp>
      <p:sp>
        <p:nvSpPr>
          <p:cNvPr id="202763" name="Text Box 11"/>
          <p:cNvSpPr txBox="1">
            <a:spLocks noChangeArrowheads="1"/>
          </p:cNvSpPr>
          <p:nvPr/>
        </p:nvSpPr>
        <p:spPr bwMode="auto">
          <a:xfrm>
            <a:off x="266700" y="2205038"/>
            <a:ext cx="76311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有限长序列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x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的圆周共轭反对称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分量 </a:t>
            </a:r>
            <a:r>
              <a:rPr lang="en-US" altLang="zh-CN" sz="2800" i="1" dirty="0" err="1" smtClean="0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sz="2800" i="1" baseline="-25000" dirty="0" err="1" smtClean="0">
                <a:solidFill>
                  <a:srgbClr val="FFFF00"/>
                </a:solidFill>
                <a:ea typeface="楷体_GB2312" pitchFamily="49" charset="-122"/>
              </a:rPr>
              <a:t>op</a:t>
            </a:r>
            <a:r>
              <a:rPr lang="en-US" altLang="zh-CN" sz="2800" dirty="0" smtClean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sz="2800" i="1" dirty="0" smtClean="0">
                <a:solidFill>
                  <a:srgbClr val="FFFF00"/>
                </a:solidFill>
                <a:ea typeface="楷体_GB2312" pitchFamily="49" charset="-122"/>
              </a:rPr>
              <a:t>n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)</a:t>
            </a:r>
          </a:p>
        </p:txBody>
      </p:sp>
      <p:graphicFrame>
        <p:nvGraphicFramePr>
          <p:cNvPr id="202766" name="Object 14"/>
          <p:cNvGraphicFramePr>
            <a:graphicFrameLocks noChangeAspect="1"/>
          </p:cNvGraphicFramePr>
          <p:nvPr/>
        </p:nvGraphicFramePr>
        <p:xfrm>
          <a:off x="395288" y="1135063"/>
          <a:ext cx="2954337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14" name="公式" r:id="rId3" imgW="1209520" imgH="190383" progId="Equation.3">
                  <p:embed/>
                </p:oleObj>
              </mc:Choice>
              <mc:Fallback>
                <p:oleObj name="公式" r:id="rId3" imgW="1209520" imgH="19038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135063"/>
                        <a:ext cx="2954337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3289300" y="1125538"/>
          <a:ext cx="5170488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15" name="公式" r:id="rId5" imgW="2171500" imgH="190383" progId="Equation.3">
                  <p:embed/>
                </p:oleObj>
              </mc:Choice>
              <mc:Fallback>
                <p:oleObj name="公式" r:id="rId5" imgW="2171500" imgH="190383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300" y="1125538"/>
                        <a:ext cx="5170488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7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816392"/>
              </p:ext>
            </p:extLst>
          </p:nvPr>
        </p:nvGraphicFramePr>
        <p:xfrm>
          <a:off x="179388" y="2795017"/>
          <a:ext cx="29845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16" name="公式" r:id="rId7" imgW="1219384" imgH="190383" progId="Equation.3">
                  <p:embed/>
                </p:oleObj>
              </mc:Choice>
              <mc:Fallback>
                <p:oleObj name="公式" r:id="rId7" imgW="1219384" imgH="190383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795017"/>
                        <a:ext cx="298450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7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676707"/>
              </p:ext>
            </p:extLst>
          </p:nvPr>
        </p:nvGraphicFramePr>
        <p:xfrm>
          <a:off x="3146425" y="2783904"/>
          <a:ext cx="51403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17" name="公式" r:id="rId9" imgW="2162106" imgH="190383" progId="Equation.3">
                  <p:embed/>
                </p:oleObj>
              </mc:Choice>
              <mc:Fallback>
                <p:oleObj name="公式" r:id="rId9" imgW="2162106" imgH="190383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425" y="2783904"/>
                        <a:ext cx="514032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776" name="Text Box 24"/>
          <p:cNvSpPr txBox="1">
            <a:spLocks noChangeArrowheads="1"/>
          </p:cNvSpPr>
          <p:nvPr/>
        </p:nvSpPr>
        <p:spPr bwMode="auto">
          <a:xfrm>
            <a:off x="179512" y="4061817"/>
            <a:ext cx="15128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</a:p>
        </p:txBody>
      </p:sp>
      <p:graphicFrame>
        <p:nvGraphicFramePr>
          <p:cNvPr id="20277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55942"/>
              </p:ext>
            </p:extLst>
          </p:nvPr>
        </p:nvGraphicFramePr>
        <p:xfrm>
          <a:off x="971550" y="3977679"/>
          <a:ext cx="31400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18" name="公式" r:id="rId11" imgW="1133426" imgH="209609" progId="Equation.3">
                  <p:embed/>
                </p:oleObj>
              </mc:Choice>
              <mc:Fallback>
                <p:oleObj name="公式" r:id="rId11" imgW="1133426" imgH="209609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977679"/>
                        <a:ext cx="31400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7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320432"/>
              </p:ext>
            </p:extLst>
          </p:nvPr>
        </p:nvGraphicFramePr>
        <p:xfrm>
          <a:off x="4400550" y="3977679"/>
          <a:ext cx="3411538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19" name="公式" r:id="rId13" imgW="1238173" imgH="209609" progId="Equation.3">
                  <p:embed/>
                </p:oleObj>
              </mc:Choice>
              <mc:Fallback>
                <p:oleObj name="公式" r:id="rId13" imgW="1238173" imgH="209609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550" y="3977679"/>
                        <a:ext cx="3411538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7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497599"/>
              </p:ext>
            </p:extLst>
          </p:nvPr>
        </p:nvGraphicFramePr>
        <p:xfrm>
          <a:off x="949325" y="5831607"/>
          <a:ext cx="3868738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20" name="公式" r:id="rId15" imgW="1286084" imgH="190383" progId="Equation.3">
                  <p:embed/>
                </p:oleObj>
              </mc:Choice>
              <mc:Fallback>
                <p:oleObj name="公式" r:id="rId15" imgW="1286084" imgH="190383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5831607"/>
                        <a:ext cx="3868738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780" name="Text Box 28"/>
          <p:cNvSpPr txBox="1">
            <a:spLocks noChangeArrowheads="1"/>
          </p:cNvSpPr>
          <p:nvPr/>
        </p:nvSpPr>
        <p:spPr bwMode="auto">
          <a:xfrm>
            <a:off x="250825" y="5842719"/>
            <a:ext cx="15128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3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</a:p>
        </p:txBody>
      </p:sp>
      <p:graphicFrame>
        <p:nvGraphicFramePr>
          <p:cNvPr id="202781" name="Objec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8635943"/>
              </p:ext>
            </p:extLst>
          </p:nvPr>
        </p:nvGraphicFramePr>
        <p:xfrm>
          <a:off x="3308697" y="1619250"/>
          <a:ext cx="371157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21" name="公式" r:id="rId17" imgW="1600324" imgH="256970" progId="Equation.3">
                  <p:embed/>
                </p:oleObj>
              </mc:Choice>
              <mc:Fallback>
                <p:oleObj name="公式" r:id="rId17" imgW="1600324" imgH="256970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8697" y="1619250"/>
                        <a:ext cx="3711575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82" name="Objec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9953760"/>
              </p:ext>
            </p:extLst>
          </p:nvPr>
        </p:nvGraphicFramePr>
        <p:xfrm>
          <a:off x="3145631" y="3330377"/>
          <a:ext cx="3730625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22" name="公式" r:id="rId19" imgW="1600324" imgH="256970" progId="Equation.3">
                  <p:embed/>
                </p:oleObj>
              </mc:Choice>
              <mc:Fallback>
                <p:oleObj name="公式" r:id="rId19" imgW="1600324" imgH="256970" progId="Equation.3">
                  <p:embed/>
                  <p:pic>
                    <p:nvPicPr>
                      <p:cNvPr id="0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5631" y="3330377"/>
                        <a:ext cx="3730625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642985"/>
              </p:ext>
            </p:extLst>
          </p:nvPr>
        </p:nvGraphicFramePr>
        <p:xfrm>
          <a:off x="539750" y="4677767"/>
          <a:ext cx="335438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23" name="公式" r:id="rId21" imgW="1466925" imgH="171626" progId="Equation.3">
                  <p:embed/>
                </p:oleObj>
              </mc:Choice>
              <mc:Fallback>
                <p:oleObj name="公式" r:id="rId21" imgW="1466925" imgH="171626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677767"/>
                        <a:ext cx="335438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35910"/>
              </p:ext>
            </p:extLst>
          </p:nvPr>
        </p:nvGraphicFramePr>
        <p:xfrm>
          <a:off x="4708525" y="4677767"/>
          <a:ext cx="38608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24" name="公式" r:id="rId23" imgW="1695677" imgH="171626" progId="Equation.3">
                  <p:embed/>
                </p:oleObj>
              </mc:Choice>
              <mc:Fallback>
                <p:oleObj name="公式" r:id="rId23" imgW="1695677" imgH="171626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8525" y="4677767"/>
                        <a:ext cx="38608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4421007"/>
              </p:ext>
            </p:extLst>
          </p:nvPr>
        </p:nvGraphicFramePr>
        <p:xfrm>
          <a:off x="107950" y="5225256"/>
          <a:ext cx="4176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25" name="公式" r:id="rId25" imgW="2266852" imgH="209609" progId="Equation.3">
                  <p:embed/>
                </p:oleObj>
              </mc:Choice>
              <mc:Fallback>
                <p:oleObj name="公式" r:id="rId25" imgW="2266852" imgH="209609" progId="Equation.3">
                  <p:embed/>
                  <p:pic>
                    <p:nvPicPr>
                      <p:cNvPr id="0" name="Object 38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5225256"/>
                        <a:ext cx="41760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6013492"/>
              </p:ext>
            </p:extLst>
          </p:nvPr>
        </p:nvGraphicFramePr>
        <p:xfrm>
          <a:off x="4716488" y="5225256"/>
          <a:ext cx="4248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26" name="公式" r:id="rId27" imgW="2590957" imgH="218987" progId="Equation.3">
                  <p:embed/>
                </p:oleObj>
              </mc:Choice>
              <mc:Fallback>
                <p:oleObj name="公式" r:id="rId27" imgW="2590957" imgH="218987" progId="Equation.3">
                  <p:embed/>
                  <p:pic>
                    <p:nvPicPr>
                      <p:cNvPr id="0" name="Object 39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88" y="5225256"/>
                        <a:ext cx="42480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2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2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2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0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0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0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0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6" grpId="0"/>
      <p:bldP spid="202759" grpId="0"/>
      <p:bldP spid="202763" grpId="0"/>
      <p:bldP spid="202776" grpId="0"/>
      <p:bldP spid="20278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19" name="Text Box 23"/>
          <p:cNvSpPr txBox="1">
            <a:spLocks noChangeArrowheads="1"/>
          </p:cNvSpPr>
          <p:nvPr/>
        </p:nvSpPr>
        <p:spPr bwMode="auto">
          <a:xfrm>
            <a:off x="287338" y="1648941"/>
            <a:ext cx="8316912" cy="112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圆周共轭对称分量</a:t>
            </a:r>
            <a:r>
              <a:rPr lang="en-US" altLang="zh-CN" sz="2800" i="1" dirty="0" err="1">
                <a:ea typeface="楷体_GB2312" pitchFamily="49" charset="-122"/>
              </a:rPr>
              <a:t>x</a:t>
            </a:r>
            <a:r>
              <a:rPr lang="en-US" altLang="zh-CN" sz="2800" i="1" baseline="-25000" dirty="0" err="1">
                <a:ea typeface="楷体_GB2312" pitchFamily="49" charset="-122"/>
              </a:rPr>
              <a:t>ep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是共轭对称分量</a:t>
            </a:r>
            <a:r>
              <a:rPr lang="en-US" altLang="zh-CN" sz="2800" i="1" dirty="0" err="1">
                <a:ea typeface="楷体_GB2312" pitchFamily="49" charset="-122"/>
              </a:rPr>
              <a:t>x</a:t>
            </a:r>
            <a:r>
              <a:rPr lang="en-US" altLang="zh-CN" sz="2800" i="1" baseline="-25000" dirty="0" err="1">
                <a:ea typeface="楷体_GB2312" pitchFamily="49" charset="-122"/>
              </a:rPr>
              <a:t>e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以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为周期做周期延拓后，混叠序列的主值序列。</a:t>
            </a:r>
          </a:p>
        </p:txBody>
      </p:sp>
      <p:sp>
        <p:nvSpPr>
          <p:cNvPr id="106526" name="Text Box 30"/>
          <p:cNvSpPr txBox="1">
            <a:spLocks noChangeArrowheads="1"/>
          </p:cNvSpPr>
          <p:nvPr/>
        </p:nvSpPr>
        <p:spPr bwMode="auto">
          <a:xfrm>
            <a:off x="107950" y="482129"/>
            <a:ext cx="87137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4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、共轭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反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对称分量与圆周共轭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反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对称分量的关系</a:t>
            </a:r>
          </a:p>
        </p:txBody>
      </p:sp>
      <p:graphicFrame>
        <p:nvGraphicFramePr>
          <p:cNvPr id="106530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686832"/>
              </p:ext>
            </p:extLst>
          </p:nvPr>
        </p:nvGraphicFramePr>
        <p:xfrm>
          <a:off x="900113" y="4731866"/>
          <a:ext cx="38830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05" name="公式" r:id="rId3" imgW="1409620" imgH="190383" progId="Equation.3">
                  <p:embed/>
                </p:oleObj>
              </mc:Choice>
              <mc:Fallback>
                <p:oleObj name="公式" r:id="rId3" imgW="1409620" imgH="190383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731866"/>
                        <a:ext cx="3883025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32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839122"/>
              </p:ext>
            </p:extLst>
          </p:nvPr>
        </p:nvGraphicFramePr>
        <p:xfrm>
          <a:off x="684213" y="2822104"/>
          <a:ext cx="3849687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06" name="公式" r:id="rId5" imgW="1400225" imgH="190383" progId="Equation.3">
                  <p:embed/>
                </p:oleObj>
              </mc:Choice>
              <mc:Fallback>
                <p:oleObj name="公式" r:id="rId5" imgW="1400225" imgH="190383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822104"/>
                        <a:ext cx="3849687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43" name="Object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910540"/>
              </p:ext>
            </p:extLst>
          </p:nvPr>
        </p:nvGraphicFramePr>
        <p:xfrm>
          <a:off x="1403350" y="1001241"/>
          <a:ext cx="256698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07" name="公式" r:id="rId7" imgW="914538" imgH="190383" progId="Equation.3">
                  <p:embed/>
                </p:oleObj>
              </mc:Choice>
              <mc:Fallback>
                <p:oleObj name="公式" r:id="rId7" imgW="914538" imgH="190383" progId="Equation.3">
                  <p:embed/>
                  <p:pic>
                    <p:nvPicPr>
                      <p:cNvPr id="0" name="Object 4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001241"/>
                        <a:ext cx="2566988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44" name="Object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2224184"/>
              </p:ext>
            </p:extLst>
          </p:nvPr>
        </p:nvGraphicFramePr>
        <p:xfrm>
          <a:off x="4452938" y="1001241"/>
          <a:ext cx="2566987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08" name="公式" r:id="rId9" imgW="914538" imgH="190383" progId="Equation.3">
                  <p:embed/>
                </p:oleObj>
              </mc:Choice>
              <mc:Fallback>
                <p:oleObj name="公式" r:id="rId9" imgW="914538" imgH="190383" progId="Equation.3">
                  <p:embed/>
                  <p:pic>
                    <p:nvPicPr>
                      <p:cNvPr id="0" name="Object 48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2938" y="1001241"/>
                        <a:ext cx="2566987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45" name="Text Box 49"/>
          <p:cNvSpPr txBox="1">
            <a:spLocks noChangeArrowheads="1"/>
          </p:cNvSpPr>
          <p:nvPr/>
        </p:nvSpPr>
        <p:spPr bwMode="auto">
          <a:xfrm>
            <a:off x="250825" y="3469804"/>
            <a:ext cx="8316913" cy="112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圆周共轭反对称分量</a:t>
            </a:r>
            <a:r>
              <a:rPr lang="en-US" altLang="zh-CN" sz="2800" i="1" dirty="0" err="1">
                <a:latin typeface="+mn-lt"/>
                <a:ea typeface="楷体" panose="02010609060101010101" pitchFamily="49" charset="-122"/>
              </a:rPr>
              <a:t>x</a:t>
            </a:r>
            <a:r>
              <a:rPr lang="en-US" altLang="zh-CN" sz="2800" i="1" baseline="-25000" dirty="0" err="1">
                <a:latin typeface="+mn-lt"/>
                <a:ea typeface="楷体" panose="02010609060101010101" pitchFamily="49" charset="-122"/>
              </a:rPr>
              <a:t>op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是共轭反对称分量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x</a:t>
            </a:r>
            <a:r>
              <a:rPr lang="en-US" altLang="zh-CN" sz="2800" i="1" baseline="-25000" dirty="0">
                <a:latin typeface="+mn-lt"/>
                <a:ea typeface="楷体" panose="02010609060101010101" pitchFamily="49" charset="-122"/>
              </a:rPr>
              <a:t>o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以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为周期做周期延拓后，混叠序列的主值序列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6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6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6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6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6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6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19" grpId="0"/>
      <p:bldP spid="106526" grpId="0"/>
      <p:bldP spid="10654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812" name="Object 36"/>
          <p:cNvGraphicFramePr>
            <a:graphicFrameLocks noChangeAspect="1"/>
          </p:cNvGraphicFramePr>
          <p:nvPr/>
        </p:nvGraphicFramePr>
        <p:xfrm>
          <a:off x="381000" y="160338"/>
          <a:ext cx="747713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28" name="公式" r:id="rId3" imgW="266799" imgH="152400" progId="Equation.3">
                  <p:embed/>
                </p:oleObj>
              </mc:Choice>
              <mc:Fallback>
                <p:oleObj name="公式" r:id="rId3" imgW="266799" imgH="1524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60338"/>
                        <a:ext cx="747713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13" name="Object 37"/>
          <p:cNvGraphicFramePr>
            <a:graphicFrameLocks noChangeAspect="1"/>
          </p:cNvGraphicFramePr>
          <p:nvPr/>
        </p:nvGraphicFramePr>
        <p:xfrm>
          <a:off x="309563" y="4070350"/>
          <a:ext cx="8683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29" name="公式" r:id="rId5" imgW="323635" imgH="181004" progId="Equation.3">
                  <p:embed/>
                </p:oleObj>
              </mc:Choice>
              <mc:Fallback>
                <p:oleObj name="公式" r:id="rId5" imgW="323635" imgH="181004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3" y="4070350"/>
                        <a:ext cx="8683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14" name="Object 38"/>
          <p:cNvGraphicFramePr>
            <a:graphicFrameLocks noChangeAspect="1"/>
          </p:cNvGraphicFramePr>
          <p:nvPr/>
        </p:nvGraphicFramePr>
        <p:xfrm>
          <a:off x="309563" y="4621213"/>
          <a:ext cx="8683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30" name="公式" r:id="rId7" imgW="323635" imgH="181004" progId="Equation.3">
                  <p:embed/>
                </p:oleObj>
              </mc:Choice>
              <mc:Fallback>
                <p:oleObj name="公式" r:id="rId7" imgW="323635" imgH="181004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3" y="4621213"/>
                        <a:ext cx="8683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15" name="Object 39"/>
          <p:cNvGraphicFramePr>
            <a:graphicFrameLocks noChangeAspect="1"/>
          </p:cNvGraphicFramePr>
          <p:nvPr/>
        </p:nvGraphicFramePr>
        <p:xfrm>
          <a:off x="1208088" y="4086225"/>
          <a:ext cx="28971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31" name="公式" r:id="rId9" imgW="1238173" imgH="181004" progId="Equation.3">
                  <p:embed/>
                </p:oleObj>
              </mc:Choice>
              <mc:Fallback>
                <p:oleObj name="公式" r:id="rId9" imgW="1238173" imgH="181004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4086225"/>
                        <a:ext cx="2897187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16" name="Object 40"/>
          <p:cNvGraphicFramePr>
            <a:graphicFrameLocks noChangeAspect="1"/>
          </p:cNvGraphicFramePr>
          <p:nvPr/>
        </p:nvGraphicFramePr>
        <p:xfrm>
          <a:off x="1236663" y="4652963"/>
          <a:ext cx="28971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32" name="公式" r:id="rId11" imgW="1238173" imgH="181004" progId="Equation.3">
                  <p:embed/>
                </p:oleObj>
              </mc:Choice>
              <mc:Fallback>
                <p:oleObj name="公式" r:id="rId11" imgW="1238173" imgH="181004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4652963"/>
                        <a:ext cx="2897187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17" name="Object 41"/>
          <p:cNvGraphicFramePr>
            <a:graphicFrameLocks noChangeAspect="1"/>
          </p:cNvGraphicFramePr>
          <p:nvPr/>
        </p:nvGraphicFramePr>
        <p:xfrm>
          <a:off x="4460875" y="447675"/>
          <a:ext cx="37465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33" name="公式" r:id="rId13" imgW="247541" imgH="190383" progId="Equation.3">
                  <p:embed/>
                </p:oleObj>
              </mc:Choice>
              <mc:Fallback>
                <p:oleObj name="公式" r:id="rId13" imgW="247541" imgH="190383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75" y="447675"/>
                        <a:ext cx="37465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18" name="Object 42"/>
          <p:cNvGraphicFramePr>
            <a:graphicFrameLocks noChangeAspect="1"/>
          </p:cNvGraphicFramePr>
          <p:nvPr/>
        </p:nvGraphicFramePr>
        <p:xfrm>
          <a:off x="4227513" y="74613"/>
          <a:ext cx="26781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34" name="公式" r:id="rId15" imgW="1371572" imgH="171626" progId="Equation.3">
                  <p:embed/>
                </p:oleObj>
              </mc:Choice>
              <mc:Fallback>
                <p:oleObj name="公式" r:id="rId15" imgW="1371572" imgH="171626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7513" y="74613"/>
                        <a:ext cx="26781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19" name="Object 43"/>
          <p:cNvGraphicFramePr>
            <a:graphicFrameLocks noChangeAspect="1"/>
          </p:cNvGraphicFramePr>
          <p:nvPr/>
        </p:nvGraphicFramePr>
        <p:xfrm>
          <a:off x="2587625" y="711200"/>
          <a:ext cx="25082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35" name="公式" r:id="rId17" imgW="1371572" imgH="171626" progId="Equation.3">
                  <p:embed/>
                </p:oleObj>
              </mc:Choice>
              <mc:Fallback>
                <p:oleObj name="公式" r:id="rId17" imgW="1371572" imgH="171626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711200"/>
                        <a:ext cx="25082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20" name="Object 44"/>
          <p:cNvGraphicFramePr>
            <a:graphicFrameLocks noChangeAspect="1"/>
          </p:cNvGraphicFramePr>
          <p:nvPr/>
        </p:nvGraphicFramePr>
        <p:xfrm>
          <a:off x="2541588" y="1168400"/>
          <a:ext cx="4024312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36" name="公式" r:id="rId19" imgW="2533651" imgH="171626" progId="Equation.3">
                  <p:embed/>
                </p:oleObj>
              </mc:Choice>
              <mc:Fallback>
                <p:oleObj name="公式" r:id="rId19" imgW="2533651" imgH="171626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1588" y="1168400"/>
                        <a:ext cx="4024312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21" name="Object 45"/>
          <p:cNvGraphicFramePr>
            <a:graphicFrameLocks noChangeAspect="1"/>
          </p:cNvGraphicFramePr>
          <p:nvPr/>
        </p:nvGraphicFramePr>
        <p:xfrm>
          <a:off x="309563" y="5273675"/>
          <a:ext cx="95726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37" name="公式" r:id="rId21" imgW="362152" imgH="190383" progId="Equation.3">
                  <p:embed/>
                </p:oleObj>
              </mc:Choice>
              <mc:Fallback>
                <p:oleObj name="公式" r:id="rId21" imgW="362152" imgH="190383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3" y="5273675"/>
                        <a:ext cx="957262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22" name="Object 46"/>
          <p:cNvGraphicFramePr>
            <a:graphicFrameLocks noChangeAspect="1"/>
          </p:cNvGraphicFramePr>
          <p:nvPr/>
        </p:nvGraphicFramePr>
        <p:xfrm>
          <a:off x="342900" y="5922963"/>
          <a:ext cx="98901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38" name="公式" r:id="rId23" imgW="371546" imgH="190383" progId="Equation.3">
                  <p:embed/>
                </p:oleObj>
              </mc:Choice>
              <mc:Fallback>
                <p:oleObj name="公式" r:id="rId23" imgW="371546" imgH="190383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5922963"/>
                        <a:ext cx="989013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23" name="Object 47"/>
          <p:cNvGraphicFramePr>
            <a:graphicFrameLocks noChangeAspect="1"/>
          </p:cNvGraphicFramePr>
          <p:nvPr/>
        </p:nvGraphicFramePr>
        <p:xfrm>
          <a:off x="2228850" y="1744663"/>
          <a:ext cx="4416425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39" name="公式" r:id="rId25" imgW="2781192" imgH="171626" progId="Equation.3">
                  <p:embed/>
                </p:oleObj>
              </mc:Choice>
              <mc:Fallback>
                <p:oleObj name="公式" r:id="rId25" imgW="2781192" imgH="171626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1744663"/>
                        <a:ext cx="4416425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24" name="Object 48"/>
          <p:cNvGraphicFramePr>
            <a:graphicFrameLocks noChangeAspect="1"/>
          </p:cNvGraphicFramePr>
          <p:nvPr/>
        </p:nvGraphicFramePr>
        <p:xfrm>
          <a:off x="1252538" y="5260975"/>
          <a:ext cx="2598737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40" name="公式" r:id="rId27" imgW="1009421" imgH="181004" progId="Equation.3">
                  <p:embed/>
                </p:oleObj>
              </mc:Choice>
              <mc:Fallback>
                <p:oleObj name="公式" r:id="rId27" imgW="1009421" imgH="181004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538" y="5260975"/>
                        <a:ext cx="2598737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25" name="Object 49"/>
          <p:cNvGraphicFramePr>
            <a:graphicFrameLocks noChangeAspect="1"/>
          </p:cNvGraphicFramePr>
          <p:nvPr/>
        </p:nvGraphicFramePr>
        <p:xfrm>
          <a:off x="1244600" y="5942013"/>
          <a:ext cx="2598738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41" name="公式" r:id="rId29" imgW="1009421" imgH="181004" progId="Equation.3">
                  <p:embed/>
                </p:oleObj>
              </mc:Choice>
              <mc:Fallback>
                <p:oleObj name="公式" r:id="rId29" imgW="1009421" imgH="181004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5942013"/>
                        <a:ext cx="2598738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26" name="Object 50"/>
          <p:cNvGraphicFramePr>
            <a:graphicFrameLocks noChangeAspect="1"/>
          </p:cNvGraphicFramePr>
          <p:nvPr/>
        </p:nvGraphicFramePr>
        <p:xfrm>
          <a:off x="4845050" y="1744663"/>
          <a:ext cx="4024313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42" name="公式" r:id="rId31" imgW="2533651" imgH="171626" progId="Equation.3">
                  <p:embed/>
                </p:oleObj>
              </mc:Choice>
              <mc:Fallback>
                <p:oleObj name="公式" r:id="rId31" imgW="2533651" imgH="171626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5050" y="1744663"/>
                        <a:ext cx="4024313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27" name="Object 51"/>
          <p:cNvGraphicFramePr>
            <a:graphicFrameLocks noChangeAspect="1"/>
          </p:cNvGraphicFramePr>
          <p:nvPr/>
        </p:nvGraphicFramePr>
        <p:xfrm>
          <a:off x="4749800" y="2247900"/>
          <a:ext cx="4416425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43" name="公式" r:id="rId33" imgW="2781192" imgH="171626" progId="Equation.3">
                  <p:embed/>
                </p:oleObj>
              </mc:Choice>
              <mc:Fallback>
                <p:oleObj name="公式" r:id="rId33" imgW="2781192" imgH="171626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9800" y="2247900"/>
                        <a:ext cx="4416425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28" name="Object 52"/>
          <p:cNvGraphicFramePr>
            <a:graphicFrameLocks noChangeAspect="1"/>
          </p:cNvGraphicFramePr>
          <p:nvPr/>
        </p:nvGraphicFramePr>
        <p:xfrm>
          <a:off x="236538" y="2176463"/>
          <a:ext cx="4024312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44" name="公式" r:id="rId35" imgW="2533651" imgH="171626" progId="Equation.3">
                  <p:embed/>
                </p:oleObj>
              </mc:Choice>
              <mc:Fallback>
                <p:oleObj name="公式" r:id="rId35" imgW="2533651" imgH="171626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538" y="2176463"/>
                        <a:ext cx="4024312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29" name="Object 53"/>
          <p:cNvGraphicFramePr>
            <a:graphicFrameLocks noChangeAspect="1"/>
          </p:cNvGraphicFramePr>
          <p:nvPr/>
        </p:nvGraphicFramePr>
        <p:xfrm>
          <a:off x="-50800" y="2608263"/>
          <a:ext cx="4416425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45" name="公式" r:id="rId37" imgW="2781192" imgH="171626" progId="Equation.3">
                  <p:embed/>
                </p:oleObj>
              </mc:Choice>
              <mc:Fallback>
                <p:oleObj name="公式" r:id="rId37" imgW="2781192" imgH="171626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0800" y="2608263"/>
                        <a:ext cx="4416425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30" name="Object 54"/>
          <p:cNvGraphicFramePr>
            <a:graphicFrameLocks noChangeAspect="1"/>
          </p:cNvGraphicFramePr>
          <p:nvPr/>
        </p:nvGraphicFramePr>
        <p:xfrm>
          <a:off x="3675063" y="3594100"/>
          <a:ext cx="27209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46" name="公式" r:id="rId39" imgW="1657160" imgH="171626" progId="Equation.3">
                  <p:embed/>
                </p:oleObj>
              </mc:Choice>
              <mc:Fallback>
                <p:oleObj name="公式" r:id="rId39" imgW="1657160" imgH="171626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5063" y="3594100"/>
                        <a:ext cx="272097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31" name="Object 55"/>
          <p:cNvGraphicFramePr>
            <a:graphicFrameLocks noChangeAspect="1"/>
          </p:cNvGraphicFramePr>
          <p:nvPr/>
        </p:nvGraphicFramePr>
        <p:xfrm>
          <a:off x="3675063" y="2982913"/>
          <a:ext cx="300513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47" name="公式" r:id="rId41" imgW="1828607" imgH="171626" progId="Equation.3">
                  <p:embed/>
                </p:oleObj>
              </mc:Choice>
              <mc:Fallback>
                <p:oleObj name="公式" r:id="rId41" imgW="1828607" imgH="171626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5063" y="2982913"/>
                        <a:ext cx="3005137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32" name="Object 56"/>
          <p:cNvGraphicFramePr>
            <a:graphicFrameLocks noChangeAspect="1"/>
          </p:cNvGraphicFramePr>
          <p:nvPr/>
        </p:nvGraphicFramePr>
        <p:xfrm>
          <a:off x="1401763" y="1155700"/>
          <a:ext cx="903287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48" name="公式" r:id="rId43" imgW="438246" imgH="181004" progId="Equation.3">
                  <p:embed/>
                </p:oleObj>
              </mc:Choice>
              <mc:Fallback>
                <p:oleObj name="公式" r:id="rId43" imgW="438246" imgH="181004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763" y="1155700"/>
                        <a:ext cx="903287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33" name="Object 57"/>
          <p:cNvGraphicFramePr>
            <a:graphicFrameLocks noChangeAspect="1"/>
          </p:cNvGraphicFramePr>
          <p:nvPr/>
        </p:nvGraphicFramePr>
        <p:xfrm>
          <a:off x="1376363" y="1712913"/>
          <a:ext cx="92551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49" name="公式" r:id="rId45" imgW="447640" imgH="181004" progId="Equation.3">
                  <p:embed/>
                </p:oleObj>
              </mc:Choice>
              <mc:Fallback>
                <p:oleObj name="公式" r:id="rId45" imgW="447640" imgH="181004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3" y="1712913"/>
                        <a:ext cx="925512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34" name="Object 58"/>
          <p:cNvGraphicFramePr>
            <a:graphicFrameLocks noChangeAspect="1"/>
          </p:cNvGraphicFramePr>
          <p:nvPr/>
        </p:nvGraphicFramePr>
        <p:xfrm>
          <a:off x="2700338" y="3529013"/>
          <a:ext cx="10033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50" name="公式" r:id="rId47" imgW="485687" imgH="190383" progId="Equation.3">
                  <p:embed/>
                </p:oleObj>
              </mc:Choice>
              <mc:Fallback>
                <p:oleObj name="公式" r:id="rId47" imgW="485687" imgH="190383" progId="Equation.3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529013"/>
                        <a:ext cx="10033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35" name="Object 59"/>
          <p:cNvGraphicFramePr>
            <a:graphicFrameLocks noChangeAspect="1"/>
          </p:cNvGraphicFramePr>
          <p:nvPr/>
        </p:nvGraphicFramePr>
        <p:xfrm>
          <a:off x="2700338" y="2949575"/>
          <a:ext cx="10033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51" name="公式" r:id="rId49" imgW="485687" imgH="190383" progId="Equation.3">
                  <p:embed/>
                </p:oleObj>
              </mc:Choice>
              <mc:Fallback>
                <p:oleObj name="公式" r:id="rId49" imgW="485687" imgH="190383" progId="Equation.3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949575"/>
                        <a:ext cx="10033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36" name="Object 60"/>
          <p:cNvGraphicFramePr>
            <a:graphicFrameLocks noChangeAspect="1"/>
          </p:cNvGraphicFramePr>
          <p:nvPr/>
        </p:nvGraphicFramePr>
        <p:xfrm>
          <a:off x="4470400" y="1436688"/>
          <a:ext cx="37465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52" name="公式" r:id="rId51" imgW="247541" imgH="190383" progId="Equation.3">
                  <p:embed/>
                </p:oleObj>
              </mc:Choice>
              <mc:Fallback>
                <p:oleObj name="公式" r:id="rId51" imgW="247541" imgH="190383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0400" y="1436688"/>
                        <a:ext cx="37465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37" name="Object 61"/>
          <p:cNvGraphicFramePr>
            <a:graphicFrameLocks noChangeAspect="1"/>
          </p:cNvGraphicFramePr>
          <p:nvPr/>
        </p:nvGraphicFramePr>
        <p:xfrm>
          <a:off x="3732213" y="3328988"/>
          <a:ext cx="37465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53" name="公式" r:id="rId53" imgW="247541" imgH="190383" progId="Equation.3">
                  <p:embed/>
                </p:oleObj>
              </mc:Choice>
              <mc:Fallback>
                <p:oleObj name="公式" r:id="rId53" imgW="247541" imgH="190383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2213" y="3328988"/>
                        <a:ext cx="37465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38" name="Object 62"/>
          <p:cNvGraphicFramePr>
            <a:graphicFrameLocks noChangeAspect="1"/>
          </p:cNvGraphicFramePr>
          <p:nvPr/>
        </p:nvGraphicFramePr>
        <p:xfrm>
          <a:off x="4543425" y="2084388"/>
          <a:ext cx="37465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54" name="公式" r:id="rId55" imgW="247541" imgH="190383" progId="Equation.3">
                  <p:embed/>
                </p:oleObj>
              </mc:Choice>
              <mc:Fallback>
                <p:oleObj name="公式" r:id="rId55" imgW="247541" imgH="190383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3425" y="2084388"/>
                        <a:ext cx="37465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39" name="Object 63"/>
          <p:cNvGraphicFramePr>
            <a:graphicFrameLocks noChangeAspect="1"/>
          </p:cNvGraphicFramePr>
          <p:nvPr/>
        </p:nvGraphicFramePr>
        <p:xfrm>
          <a:off x="3746500" y="3890963"/>
          <a:ext cx="37465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55" name="公式" r:id="rId57" imgW="247541" imgH="190383" progId="Equation.3">
                  <p:embed/>
                </p:oleObj>
              </mc:Choice>
              <mc:Fallback>
                <p:oleObj name="公式" r:id="rId57" imgW="247541" imgH="190383" progId="Equation.3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0" y="3890963"/>
                        <a:ext cx="37465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40" name="Object 64"/>
          <p:cNvGraphicFramePr>
            <a:graphicFrameLocks noChangeAspect="1"/>
          </p:cNvGraphicFramePr>
          <p:nvPr/>
        </p:nvGraphicFramePr>
        <p:xfrm>
          <a:off x="4989513" y="4076700"/>
          <a:ext cx="3309937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56" name="公式" r:id="rId59" imgW="1200126" imgH="181004" progId="Equation.3">
                  <p:embed/>
                </p:oleObj>
              </mc:Choice>
              <mc:Fallback>
                <p:oleObj name="公式" r:id="rId59" imgW="1200126" imgH="181004" progId="Equation.3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9513" y="4076700"/>
                        <a:ext cx="3309937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41" name="Object 65"/>
          <p:cNvGraphicFramePr>
            <a:graphicFrameLocks noChangeAspect="1"/>
          </p:cNvGraphicFramePr>
          <p:nvPr/>
        </p:nvGraphicFramePr>
        <p:xfrm>
          <a:off x="5003800" y="4652963"/>
          <a:ext cx="354647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57" name="公式" r:id="rId61" imgW="1286084" imgH="190383" progId="Equation.3">
                  <p:embed/>
                </p:oleObj>
              </mc:Choice>
              <mc:Fallback>
                <p:oleObj name="公式" r:id="rId61" imgW="1286084" imgH="190383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4652963"/>
                        <a:ext cx="3546475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42" name="Object 66"/>
          <p:cNvGraphicFramePr>
            <a:graphicFrameLocks/>
          </p:cNvGraphicFramePr>
          <p:nvPr/>
        </p:nvGraphicFramePr>
        <p:xfrm>
          <a:off x="4543425" y="5327650"/>
          <a:ext cx="4217988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58" name="公式" r:id="rId63" imgW="1819212" imgH="209609" progId="Equation.3">
                  <p:embed/>
                </p:oleObj>
              </mc:Choice>
              <mc:Fallback>
                <p:oleObj name="公式" r:id="rId63" imgW="1819212" imgH="209609" progId="Equation.3">
                  <p:embed/>
                  <p:pic>
                    <p:nvPicPr>
                      <p:cNvPr id="0" name="Object 66"/>
                      <p:cNvPicPr>
                        <a:picLocks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3425" y="5327650"/>
                        <a:ext cx="4217988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43" name="Object 67"/>
          <p:cNvGraphicFramePr>
            <a:graphicFrameLocks/>
          </p:cNvGraphicFramePr>
          <p:nvPr/>
        </p:nvGraphicFramePr>
        <p:xfrm>
          <a:off x="4529138" y="5873750"/>
          <a:ext cx="42164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59" name="公式" r:id="rId65" imgW="1819212" imgH="209609" progId="Equation.3">
                  <p:embed/>
                </p:oleObj>
              </mc:Choice>
              <mc:Fallback>
                <p:oleObj name="公式" r:id="rId65" imgW="1819212" imgH="209609" progId="Equation.3">
                  <p:embed/>
                  <p:pic>
                    <p:nvPicPr>
                      <p:cNvPr id="0" name="Object 67"/>
                      <p:cNvPicPr>
                        <a:picLocks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138" y="5873750"/>
                        <a:ext cx="42164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44" name="Object 68"/>
          <p:cNvGraphicFramePr>
            <a:graphicFrameLocks/>
          </p:cNvGraphicFramePr>
          <p:nvPr/>
        </p:nvGraphicFramePr>
        <p:xfrm>
          <a:off x="6588125" y="3559175"/>
          <a:ext cx="2301875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60" name="公式" r:id="rId67" imgW="1133426" imgH="209609" progId="Equation.3">
                  <p:embed/>
                </p:oleObj>
              </mc:Choice>
              <mc:Fallback>
                <p:oleObj name="公式" r:id="rId67" imgW="1133426" imgH="209609" progId="Equation.3">
                  <p:embed/>
                  <p:pic>
                    <p:nvPicPr>
                      <p:cNvPr id="0" name="Object 68"/>
                      <p:cNvPicPr>
                        <a:picLocks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3559175"/>
                        <a:ext cx="2301875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45" name="Object 69"/>
          <p:cNvGraphicFramePr>
            <a:graphicFrameLocks/>
          </p:cNvGraphicFramePr>
          <p:nvPr/>
        </p:nvGraphicFramePr>
        <p:xfrm>
          <a:off x="6659563" y="2895600"/>
          <a:ext cx="250031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61" name="公式" r:id="rId69" imgW="1238173" imgH="209609" progId="Equation.3">
                  <p:embed/>
                </p:oleObj>
              </mc:Choice>
              <mc:Fallback>
                <p:oleObj name="公式" r:id="rId69" imgW="1238173" imgH="209609" progId="Equation.3">
                  <p:embed/>
                  <p:pic>
                    <p:nvPicPr>
                      <p:cNvPr id="0" name="Object 69"/>
                      <p:cNvPicPr>
                        <a:picLocks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2895600"/>
                        <a:ext cx="2500312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3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0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0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03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0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03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03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0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03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0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0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03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5" dur="500"/>
                                        <p:tgtEl>
                                          <p:spTgt spid="2038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8" dur="500"/>
                                        <p:tgtEl>
                                          <p:spTgt spid="2038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1" dur="500"/>
                                        <p:tgtEl>
                                          <p:spTgt spid="2038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7" dur="1000"/>
                                        <p:tgtEl>
                                          <p:spTgt spid="20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2" dur="1000"/>
                                        <p:tgtEl>
                                          <p:spTgt spid="20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203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203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203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9" dur="500"/>
                                        <p:tgtEl>
                                          <p:spTgt spid="2038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2" dur="500"/>
                                        <p:tgtEl>
                                          <p:spTgt spid="2038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20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203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6" dur="1000"/>
                                        <p:tgtEl>
                                          <p:spTgt spid="20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1" dur="1000"/>
                                        <p:tgtEl>
                                          <p:spTgt spid="203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203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203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3" dur="500"/>
                                        <p:tgtEl>
                                          <p:spTgt spid="2038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6" dur="500"/>
                                        <p:tgtEl>
                                          <p:spTgt spid="2038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203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203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2" dur="500"/>
                                        <p:tgtEl>
                                          <p:spTgt spid="203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500"/>
                                        <p:tgtEl>
                                          <p:spTgt spid="203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2" dur="500"/>
                                        <p:tgtEl>
                                          <p:spTgt spid="203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7" dur="500"/>
                                        <p:tgtEl>
                                          <p:spTgt spid="203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2" dur="500"/>
                                        <p:tgtEl>
                                          <p:spTgt spid="20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35" name="Group 15"/>
          <p:cNvGrpSpPr>
            <a:grpSpLocks/>
          </p:cNvGrpSpPr>
          <p:nvPr/>
        </p:nvGrpSpPr>
        <p:grpSpPr bwMode="auto">
          <a:xfrm>
            <a:off x="179388" y="44450"/>
            <a:ext cx="7920037" cy="1138238"/>
            <a:chOff x="159" y="119"/>
            <a:chExt cx="4989" cy="717"/>
          </a:xfrm>
        </p:grpSpPr>
        <p:sp>
          <p:nvSpPr>
            <p:cNvPr id="56334" name="Text Box 10"/>
            <p:cNvSpPr txBox="1">
              <a:spLocks noChangeArrowheads="1"/>
            </p:cNvSpPr>
            <p:nvPr/>
          </p:nvSpPr>
          <p:spPr bwMode="auto">
            <a:xfrm>
              <a:off x="159" y="119"/>
              <a:ext cx="4989" cy="7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5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、对于     ，也有圆周共轭对称分量       和圆周共轭反对称分量     </a:t>
              </a:r>
            </a:p>
          </p:txBody>
        </p:sp>
        <p:graphicFrame>
          <p:nvGraphicFramePr>
            <p:cNvPr id="56335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73997067"/>
                </p:ext>
              </p:extLst>
            </p:nvPr>
          </p:nvGraphicFramePr>
          <p:xfrm>
            <a:off x="2263" y="482"/>
            <a:ext cx="695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349" name="公式" r:id="rId3" imgW="418987" imgH="190383" progId="Equation.3">
                    <p:embed/>
                  </p:oleObj>
                </mc:Choice>
                <mc:Fallback>
                  <p:oleObj name="公式" r:id="rId3" imgW="418987" imgH="190383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3" y="482"/>
                          <a:ext cx="695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36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6048153"/>
                </p:ext>
              </p:extLst>
            </p:nvPr>
          </p:nvGraphicFramePr>
          <p:xfrm>
            <a:off x="1021" y="164"/>
            <a:ext cx="546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350" name="公式" r:id="rId5" imgW="323635" imgH="152400" progId="Equation.3">
                    <p:embed/>
                  </p:oleObj>
                </mc:Choice>
                <mc:Fallback>
                  <p:oleObj name="公式" r:id="rId5" imgW="323635" imgH="1524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1" y="164"/>
                          <a:ext cx="546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37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8188281"/>
                </p:ext>
              </p:extLst>
            </p:nvPr>
          </p:nvGraphicFramePr>
          <p:xfrm>
            <a:off x="4078" y="164"/>
            <a:ext cx="677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351" name="公式" r:id="rId7" imgW="409593" imgH="190383" progId="Equation.3">
                    <p:embed/>
                  </p:oleObj>
                </mc:Choice>
                <mc:Fallback>
                  <p:oleObj name="公式" r:id="rId7" imgW="409593" imgH="190383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8" y="164"/>
                          <a:ext cx="677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7537" name="Object 17"/>
          <p:cNvGraphicFramePr>
            <a:graphicFrameLocks/>
          </p:cNvGraphicFramePr>
          <p:nvPr/>
        </p:nvGraphicFramePr>
        <p:xfrm>
          <a:off x="684213" y="1125538"/>
          <a:ext cx="41116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52" name="公式" r:id="rId9" imgW="1857259" imgH="342783" progId="Equation.3">
                  <p:embed/>
                </p:oleObj>
              </mc:Choice>
              <mc:Fallback>
                <p:oleObj name="公式" r:id="rId9" imgW="1857259" imgH="342783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125538"/>
                        <a:ext cx="4111625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40" name="Object 20"/>
          <p:cNvGraphicFramePr>
            <a:graphicFrameLocks/>
          </p:cNvGraphicFramePr>
          <p:nvPr/>
        </p:nvGraphicFramePr>
        <p:xfrm>
          <a:off x="735013" y="2103438"/>
          <a:ext cx="41402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53" name="公式" r:id="rId11" imgW="1867124" imgH="342783" progId="Equation.3">
                  <p:embed/>
                </p:oleObj>
              </mc:Choice>
              <mc:Fallback>
                <p:oleObj name="公式" r:id="rId11" imgW="1867124" imgH="342783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3" y="2103438"/>
                        <a:ext cx="41402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47" name="Object 27"/>
          <p:cNvGraphicFramePr>
            <a:graphicFrameLocks noChangeAspect="1"/>
          </p:cNvGraphicFramePr>
          <p:nvPr/>
        </p:nvGraphicFramePr>
        <p:xfrm>
          <a:off x="179388" y="3111500"/>
          <a:ext cx="10636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54" name="公式" r:id="rId13" imgW="409593" imgH="190383" progId="Equation.3">
                  <p:embed/>
                </p:oleObj>
              </mc:Choice>
              <mc:Fallback>
                <p:oleObj name="公式" r:id="rId13" imgW="409593" imgH="190383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111500"/>
                        <a:ext cx="106362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48" name="Object 28"/>
          <p:cNvGraphicFramePr>
            <a:graphicFrameLocks noChangeAspect="1"/>
          </p:cNvGraphicFramePr>
          <p:nvPr/>
        </p:nvGraphicFramePr>
        <p:xfrm>
          <a:off x="179388" y="4751388"/>
          <a:ext cx="1093787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55" name="公式" r:id="rId15" imgW="418987" imgH="190383" progId="Equation.3">
                  <p:embed/>
                </p:oleObj>
              </mc:Choice>
              <mc:Fallback>
                <p:oleObj name="公式" r:id="rId15" imgW="418987" imgH="190383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751388"/>
                        <a:ext cx="1093787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49" name="Text Box 29"/>
          <p:cNvSpPr txBox="1">
            <a:spLocks noChangeArrowheads="1"/>
          </p:cNvSpPr>
          <p:nvPr/>
        </p:nvSpPr>
        <p:spPr bwMode="auto">
          <a:xfrm>
            <a:off x="1330325" y="3068638"/>
            <a:ext cx="68421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实部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圆周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偶对称，虚部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圆周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奇对称</a:t>
            </a:r>
          </a:p>
        </p:txBody>
      </p:sp>
      <p:sp>
        <p:nvSpPr>
          <p:cNvPr id="107550" name="Text Box 30"/>
          <p:cNvSpPr txBox="1">
            <a:spLocks noChangeArrowheads="1"/>
          </p:cNvSpPr>
          <p:nvPr/>
        </p:nvSpPr>
        <p:spPr bwMode="auto">
          <a:xfrm>
            <a:off x="1330325" y="3629025"/>
            <a:ext cx="66976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模偶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圆周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对称，相位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圆周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奇对称</a:t>
            </a:r>
          </a:p>
        </p:txBody>
      </p:sp>
      <p:graphicFrame>
        <p:nvGraphicFramePr>
          <p:cNvPr id="107555" name="Object 35"/>
          <p:cNvGraphicFramePr>
            <a:graphicFrameLocks noChangeAspect="1"/>
          </p:cNvGraphicFramePr>
          <p:nvPr/>
        </p:nvGraphicFramePr>
        <p:xfrm>
          <a:off x="4860925" y="2262188"/>
          <a:ext cx="285908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56" name="公式" r:id="rId17" imgW="1066726" imgH="181004" progId="Equation.3">
                  <p:embed/>
                </p:oleObj>
              </mc:Choice>
              <mc:Fallback>
                <p:oleObj name="公式" r:id="rId17" imgW="1066726" imgH="181004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925" y="2262188"/>
                        <a:ext cx="2859088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56" name="Object 36"/>
          <p:cNvGraphicFramePr>
            <a:graphicFrameLocks noChangeAspect="1"/>
          </p:cNvGraphicFramePr>
          <p:nvPr/>
        </p:nvGraphicFramePr>
        <p:xfrm>
          <a:off x="4803775" y="1311275"/>
          <a:ext cx="282733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57" name="公式" r:id="rId19" imgW="1057332" imgH="181004" progId="Equation.3">
                  <p:embed/>
                </p:oleObj>
              </mc:Choice>
              <mc:Fallback>
                <p:oleObj name="公式" r:id="rId19" imgW="1057332" imgH="181004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3775" y="1311275"/>
                        <a:ext cx="2827338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59" name="Object 39"/>
          <p:cNvGraphicFramePr>
            <a:graphicFrameLocks noChangeAspect="1"/>
          </p:cNvGraphicFramePr>
          <p:nvPr/>
        </p:nvGraphicFramePr>
        <p:xfrm>
          <a:off x="1042988" y="4205288"/>
          <a:ext cx="5016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58" name="公式" r:id="rId21" imgW="2210017" imgH="190383" progId="Equation.3">
                  <p:embed/>
                </p:oleObj>
              </mc:Choice>
              <mc:Fallback>
                <p:oleObj name="公式" r:id="rId21" imgW="2210017" imgH="190383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205288"/>
                        <a:ext cx="5016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60" name="Object 40"/>
          <p:cNvGraphicFramePr>
            <a:graphicFrameLocks noChangeAspect="1"/>
          </p:cNvGraphicFramePr>
          <p:nvPr/>
        </p:nvGraphicFramePr>
        <p:xfrm>
          <a:off x="1044575" y="5284788"/>
          <a:ext cx="53276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59" name="公式" r:id="rId23" imgW="2352810" imgH="190383" progId="Equation.3">
                  <p:embed/>
                </p:oleObj>
              </mc:Choice>
              <mc:Fallback>
                <p:oleObj name="公式" r:id="rId23" imgW="2352810" imgH="190383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5284788"/>
                        <a:ext cx="53276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65" name="Text Box 45"/>
          <p:cNvSpPr txBox="1">
            <a:spLocks noChangeArrowheads="1"/>
          </p:cNvSpPr>
          <p:nvPr/>
        </p:nvSpPr>
        <p:spPr bwMode="auto">
          <a:xfrm>
            <a:off x="1316038" y="4694238"/>
            <a:ext cx="68421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实部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圆周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奇对称，虚部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圆周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偶对称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7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7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7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7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7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7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7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7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7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7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7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7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49" grpId="0"/>
      <p:bldP spid="107550" grpId="0"/>
      <p:bldP spid="10756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574" name="Object 6"/>
          <p:cNvGraphicFramePr>
            <a:graphicFrameLocks noChangeAspect="1"/>
          </p:cNvGraphicFramePr>
          <p:nvPr/>
        </p:nvGraphicFramePr>
        <p:xfrm>
          <a:off x="642938" y="1400175"/>
          <a:ext cx="230663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93" name="公式" r:id="rId3" imgW="943191" imgH="152400" progId="Equation.3">
                  <p:embed/>
                </p:oleObj>
              </mc:Choice>
              <mc:Fallback>
                <p:oleObj name="公式" r:id="rId3" imgW="943191" imgH="15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" y="1400175"/>
                        <a:ext cx="2306637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9576" name="Group 8"/>
          <p:cNvGrpSpPr>
            <a:grpSpLocks/>
          </p:cNvGrpSpPr>
          <p:nvPr/>
        </p:nvGrpSpPr>
        <p:grpSpPr bwMode="auto">
          <a:xfrm>
            <a:off x="179388" y="115888"/>
            <a:ext cx="3090862" cy="530225"/>
            <a:chOff x="385" y="2886"/>
            <a:chExt cx="1947" cy="334"/>
          </a:xfrm>
        </p:grpSpPr>
        <p:graphicFrame>
          <p:nvGraphicFramePr>
            <p:cNvPr id="60439" name="Object 5"/>
            <p:cNvGraphicFramePr>
              <a:graphicFrameLocks noChangeAspect="1"/>
            </p:cNvGraphicFramePr>
            <p:nvPr/>
          </p:nvGraphicFramePr>
          <p:xfrm>
            <a:off x="1066" y="2922"/>
            <a:ext cx="1266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194" name="公式" r:id="rId5" imgW="819186" imgH="152400" progId="Equation.3">
                    <p:embed/>
                  </p:oleObj>
                </mc:Choice>
                <mc:Fallback>
                  <p:oleObj name="公式" r:id="rId5" imgW="819186" imgH="1524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" y="2922"/>
                          <a:ext cx="1266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40" name="Text Box 7"/>
            <p:cNvSpPr txBox="1">
              <a:spLocks noChangeArrowheads="1"/>
            </p:cNvSpPr>
            <p:nvPr/>
          </p:nvSpPr>
          <p:spPr bwMode="auto">
            <a:xfrm>
              <a:off x="385" y="2886"/>
              <a:ext cx="190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ea typeface="楷体_GB2312" pitchFamily="49" charset="-122"/>
                </a:rPr>
                <a:t>6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、若</a:t>
              </a:r>
            </a:p>
          </p:txBody>
        </p:sp>
      </p:grpSp>
      <p:sp>
        <p:nvSpPr>
          <p:cNvPr id="109577" name="Text Box 9"/>
          <p:cNvSpPr txBox="1">
            <a:spLocks noChangeArrowheads="1"/>
          </p:cNvSpPr>
          <p:nvPr/>
        </p:nvSpPr>
        <p:spPr bwMode="auto">
          <a:xfrm>
            <a:off x="323850" y="692150"/>
            <a:ext cx="36718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a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、偶对称→偶对称</a:t>
            </a:r>
          </a:p>
        </p:txBody>
      </p:sp>
      <p:graphicFrame>
        <p:nvGraphicFramePr>
          <p:cNvPr id="109579" name="Object 11"/>
          <p:cNvGraphicFramePr>
            <a:graphicFrameLocks noChangeAspect="1"/>
          </p:cNvGraphicFramePr>
          <p:nvPr/>
        </p:nvGraphicFramePr>
        <p:xfrm>
          <a:off x="3205163" y="1509713"/>
          <a:ext cx="4429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95" name="公式" r:id="rId7" imgW="142794" imgH="104570" progId="Equation.3">
                  <p:embed/>
                </p:oleObj>
              </mc:Choice>
              <mc:Fallback>
                <p:oleObj name="公式" r:id="rId7" imgW="142794" imgH="10457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63" y="1509713"/>
                        <a:ext cx="4429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81" name="Object 13"/>
          <p:cNvGraphicFramePr>
            <a:graphicFrameLocks noChangeAspect="1"/>
          </p:cNvGraphicFramePr>
          <p:nvPr/>
        </p:nvGraphicFramePr>
        <p:xfrm>
          <a:off x="596900" y="2809875"/>
          <a:ext cx="25146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96" name="公式" r:id="rId9" imgW="1028679" imgH="152400" progId="Equation.3">
                  <p:embed/>
                </p:oleObj>
              </mc:Choice>
              <mc:Fallback>
                <p:oleObj name="公式" r:id="rId9" imgW="1028679" imgH="1524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00" y="2809875"/>
                        <a:ext cx="2514600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82" name="Text Box 14"/>
          <p:cNvSpPr txBox="1">
            <a:spLocks noChangeArrowheads="1"/>
          </p:cNvSpPr>
          <p:nvPr/>
        </p:nvSpPr>
        <p:spPr bwMode="auto">
          <a:xfrm>
            <a:off x="323850" y="2060575"/>
            <a:ext cx="36718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b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、奇对称→奇对称</a:t>
            </a:r>
          </a:p>
        </p:txBody>
      </p:sp>
      <p:graphicFrame>
        <p:nvGraphicFramePr>
          <p:cNvPr id="109583" name="Object 15"/>
          <p:cNvGraphicFramePr>
            <a:graphicFrameLocks noChangeAspect="1"/>
          </p:cNvGraphicFramePr>
          <p:nvPr/>
        </p:nvGraphicFramePr>
        <p:xfrm>
          <a:off x="3227388" y="2868613"/>
          <a:ext cx="4429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97" name="公式" r:id="rId11" imgW="142794" imgH="104570" progId="Equation.3">
                  <p:embed/>
                </p:oleObj>
              </mc:Choice>
              <mc:Fallback>
                <p:oleObj name="公式" r:id="rId11" imgW="142794" imgH="10457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388" y="2868613"/>
                        <a:ext cx="4429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84" name="Text Box 16"/>
          <p:cNvSpPr txBox="1">
            <a:spLocks noChangeArrowheads="1"/>
          </p:cNvSpPr>
          <p:nvPr/>
        </p:nvSpPr>
        <p:spPr bwMode="auto">
          <a:xfrm>
            <a:off x="369888" y="3429000"/>
            <a:ext cx="26908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c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.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共轭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对称性</a:t>
            </a:r>
            <a:endParaRPr lang="zh-CN" altLang="en-US" sz="28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9585" name="Text Box 17"/>
          <p:cNvSpPr txBox="1">
            <a:spLocks noChangeArrowheads="1"/>
          </p:cNvSpPr>
          <p:nvPr/>
        </p:nvSpPr>
        <p:spPr bwMode="auto">
          <a:xfrm>
            <a:off x="6372225" y="4787900"/>
            <a:ext cx="2016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0">
                <a:solidFill>
                  <a:srgbClr val="FFFF00"/>
                </a:solidFill>
              </a:rPr>
              <a:t>0≤</a:t>
            </a:r>
            <a:r>
              <a:rPr lang="en-US" altLang="zh-CN" sz="2800" b="0" i="1">
                <a:solidFill>
                  <a:srgbClr val="FFFF00"/>
                </a:solidFill>
              </a:rPr>
              <a:t>k</a:t>
            </a:r>
            <a:r>
              <a:rPr lang="en-US" altLang="zh-CN" sz="2800" b="0">
                <a:solidFill>
                  <a:srgbClr val="FFFF00"/>
                </a:solidFill>
              </a:rPr>
              <a:t>≤</a:t>
            </a:r>
            <a:r>
              <a:rPr lang="en-US" altLang="zh-CN" sz="2800" b="0" i="1">
                <a:solidFill>
                  <a:srgbClr val="FFFF00"/>
                </a:solidFill>
              </a:rPr>
              <a:t>N</a:t>
            </a:r>
            <a:r>
              <a:rPr lang="en-US" altLang="zh-CN" sz="2800" b="0">
                <a:solidFill>
                  <a:srgbClr val="FFFF00"/>
                </a:solidFill>
              </a:rPr>
              <a:t>-1 </a:t>
            </a:r>
          </a:p>
        </p:txBody>
      </p:sp>
      <p:graphicFrame>
        <p:nvGraphicFramePr>
          <p:cNvPr id="109587" name="Object 19"/>
          <p:cNvGraphicFramePr>
            <a:graphicFrameLocks noChangeAspect="1"/>
          </p:cNvGraphicFramePr>
          <p:nvPr/>
        </p:nvGraphicFramePr>
        <p:xfrm>
          <a:off x="971550" y="5622925"/>
          <a:ext cx="156051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98" name="公式" r:id="rId13" imgW="628481" imgH="152400" progId="Equation.3">
                  <p:embed/>
                </p:oleObj>
              </mc:Choice>
              <mc:Fallback>
                <p:oleObj name="公式" r:id="rId13" imgW="628481" imgH="1524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622925"/>
                        <a:ext cx="1560513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88" name="Object 20"/>
          <p:cNvGraphicFramePr>
            <a:graphicFrameLocks noChangeAspect="1"/>
          </p:cNvGraphicFramePr>
          <p:nvPr/>
        </p:nvGraphicFramePr>
        <p:xfrm>
          <a:off x="3852863" y="1446213"/>
          <a:ext cx="25400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99" name="公式" r:id="rId15" imgW="1047938" imgH="152400" progId="Equation.3">
                  <p:embed/>
                </p:oleObj>
              </mc:Choice>
              <mc:Fallback>
                <p:oleObj name="公式" r:id="rId15" imgW="1047938" imgH="1524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2863" y="1446213"/>
                        <a:ext cx="2540000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89" name="Object 21"/>
          <p:cNvGraphicFramePr>
            <a:graphicFrameLocks noChangeAspect="1"/>
          </p:cNvGraphicFramePr>
          <p:nvPr/>
        </p:nvGraphicFramePr>
        <p:xfrm>
          <a:off x="3852863" y="2820988"/>
          <a:ext cx="2747962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200" name="公式" r:id="rId17" imgW="1133426" imgH="152400" progId="Equation.3">
                  <p:embed/>
                </p:oleObj>
              </mc:Choice>
              <mc:Fallback>
                <p:oleObj name="公式" r:id="rId17" imgW="1133426" imgH="1524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2863" y="2820988"/>
                        <a:ext cx="2747962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90" name="Object 22"/>
          <p:cNvGraphicFramePr>
            <a:graphicFrameLocks noChangeAspect="1"/>
          </p:cNvGraphicFramePr>
          <p:nvPr/>
        </p:nvGraphicFramePr>
        <p:xfrm>
          <a:off x="900113" y="4038600"/>
          <a:ext cx="97948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201" name="公式" r:id="rId19" imgW="323635" imgH="181004" progId="Equation.3">
                  <p:embed/>
                </p:oleObj>
              </mc:Choice>
              <mc:Fallback>
                <p:oleObj name="公式" r:id="rId19" imgW="323635" imgH="181004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038600"/>
                        <a:ext cx="979487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91" name="Object 23"/>
          <p:cNvGraphicFramePr>
            <a:graphicFrameLocks noChangeAspect="1"/>
          </p:cNvGraphicFramePr>
          <p:nvPr/>
        </p:nvGraphicFramePr>
        <p:xfrm>
          <a:off x="3127375" y="4081463"/>
          <a:ext cx="286543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202" name="公式" r:id="rId21" imgW="1028679" imgH="190383" progId="Equation.3">
                  <p:embed/>
                </p:oleObj>
              </mc:Choice>
              <mc:Fallback>
                <p:oleObj name="公式" r:id="rId21" imgW="1028679" imgH="190383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7375" y="4081463"/>
                        <a:ext cx="2865438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92" name="Object 24"/>
          <p:cNvGraphicFramePr>
            <a:graphicFrameLocks noChangeAspect="1"/>
          </p:cNvGraphicFramePr>
          <p:nvPr/>
        </p:nvGraphicFramePr>
        <p:xfrm>
          <a:off x="1851025" y="4106863"/>
          <a:ext cx="1209675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203" name="公式" r:id="rId23" imgW="476293" imgH="152400" progId="Equation.3">
                  <p:embed/>
                </p:oleObj>
              </mc:Choice>
              <mc:Fallback>
                <p:oleObj name="公式" r:id="rId23" imgW="476293" imgH="1524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1025" y="4106863"/>
                        <a:ext cx="1209675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94" name="Object 26"/>
          <p:cNvGraphicFramePr>
            <a:graphicFrameLocks noChangeAspect="1"/>
          </p:cNvGraphicFramePr>
          <p:nvPr/>
        </p:nvGraphicFramePr>
        <p:xfrm>
          <a:off x="4130675" y="4948238"/>
          <a:ext cx="9715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204" name="公式" r:id="rId25" imgW="371546" imgH="181004" progId="Equation.3">
                  <p:embed/>
                </p:oleObj>
              </mc:Choice>
              <mc:Fallback>
                <p:oleObj name="公式" r:id="rId25" imgW="371546" imgH="181004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0675" y="4948238"/>
                        <a:ext cx="97155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95" name="Object 27"/>
          <p:cNvGraphicFramePr>
            <a:graphicFrameLocks noChangeAspect="1"/>
          </p:cNvGraphicFramePr>
          <p:nvPr/>
        </p:nvGraphicFramePr>
        <p:xfrm>
          <a:off x="2913063" y="4891088"/>
          <a:ext cx="1209675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205" name="公式" r:id="rId27" imgW="476293" imgH="152400" progId="Equation.3">
                  <p:embed/>
                </p:oleObj>
              </mc:Choice>
              <mc:Fallback>
                <p:oleObj name="公式" r:id="rId27" imgW="476293" imgH="1524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3063" y="4891088"/>
                        <a:ext cx="1209675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96" name="Object 28"/>
          <p:cNvGraphicFramePr>
            <a:graphicFrameLocks noChangeAspect="1"/>
          </p:cNvGraphicFramePr>
          <p:nvPr/>
        </p:nvGraphicFramePr>
        <p:xfrm>
          <a:off x="396875" y="4889500"/>
          <a:ext cx="250348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206" name="公式" r:id="rId29" imgW="1028679" imgH="181004" progId="Equation.3">
                  <p:embed/>
                </p:oleObj>
              </mc:Choice>
              <mc:Fallback>
                <p:oleObj name="公式" r:id="rId29" imgW="1028679" imgH="181004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4889500"/>
                        <a:ext cx="2503488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97" name="Object 29"/>
          <p:cNvGraphicFramePr>
            <a:graphicFrameLocks noChangeAspect="1"/>
          </p:cNvGraphicFramePr>
          <p:nvPr/>
        </p:nvGraphicFramePr>
        <p:xfrm>
          <a:off x="5976938" y="4067175"/>
          <a:ext cx="21240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207" name="公式" r:id="rId31" imgW="752486" imgH="181004" progId="Equation.3">
                  <p:embed/>
                </p:oleObj>
              </mc:Choice>
              <mc:Fallback>
                <p:oleObj name="公式" r:id="rId31" imgW="752486" imgH="181004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6938" y="4067175"/>
                        <a:ext cx="212407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98" name="Object 30"/>
          <p:cNvGraphicFramePr>
            <a:graphicFrameLocks noChangeAspect="1"/>
          </p:cNvGraphicFramePr>
          <p:nvPr/>
        </p:nvGraphicFramePr>
        <p:xfrm>
          <a:off x="3852863" y="622300"/>
          <a:ext cx="368141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208" name="公式" r:id="rId33" imgW="1333525" imgH="181004" progId="Equation.3">
                  <p:embed/>
                </p:oleObj>
              </mc:Choice>
              <mc:Fallback>
                <p:oleObj name="公式" r:id="rId33" imgW="1333525" imgH="181004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2863" y="622300"/>
                        <a:ext cx="3681412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600" name="Text Box 32"/>
          <p:cNvSpPr txBox="1">
            <a:spLocks noChangeArrowheads="1"/>
          </p:cNvSpPr>
          <p:nvPr/>
        </p:nvSpPr>
        <p:spPr bwMode="auto">
          <a:xfrm>
            <a:off x="7021513" y="1373188"/>
            <a:ext cx="12239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35" action="ppaction://hlinksldjump"/>
              </a:rPr>
              <a:t>证明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9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9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9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9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9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9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9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9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9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9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9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9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9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09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09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09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09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09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9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09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7" grpId="0"/>
      <p:bldP spid="109582" grpId="0"/>
      <p:bldP spid="109584" grpId="0"/>
      <p:bldP spid="109585" grpId="0"/>
      <p:bldP spid="10960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172308"/>
              </p:ext>
            </p:extLst>
          </p:nvPr>
        </p:nvGraphicFramePr>
        <p:xfrm>
          <a:off x="381124" y="188913"/>
          <a:ext cx="2509838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23" name="公式" r:id="rId3" imgW="1028679" imgH="181004" progId="Equation.3">
                  <p:embed/>
                </p:oleObj>
              </mc:Choice>
              <mc:Fallback>
                <p:oleObj name="公式" r:id="rId3" imgW="1028679" imgH="181004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124" y="188913"/>
                        <a:ext cx="2509838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6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814651"/>
              </p:ext>
            </p:extLst>
          </p:nvPr>
        </p:nvGraphicFramePr>
        <p:xfrm>
          <a:off x="179512" y="981075"/>
          <a:ext cx="27193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24" name="公式" r:id="rId5" imgW="1124032" imgH="181004" progId="Equation.3">
                  <p:embed/>
                </p:oleObj>
              </mc:Choice>
              <mc:Fallback>
                <p:oleObj name="公式" r:id="rId5" imgW="1124032" imgH="181004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981075"/>
                        <a:ext cx="271938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69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829033"/>
              </p:ext>
            </p:extLst>
          </p:nvPr>
        </p:nvGraphicFramePr>
        <p:xfrm>
          <a:off x="730374" y="1722438"/>
          <a:ext cx="2097087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25" name="公式" r:id="rId7" imgW="857233" imgH="209609" progId="Equation.3">
                  <p:embed/>
                </p:oleObj>
              </mc:Choice>
              <mc:Fallback>
                <p:oleObj name="公式" r:id="rId7" imgW="857233" imgH="209609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374" y="1722438"/>
                        <a:ext cx="2097087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0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638758"/>
              </p:ext>
            </p:extLst>
          </p:nvPr>
        </p:nvGraphicFramePr>
        <p:xfrm>
          <a:off x="700211" y="2493963"/>
          <a:ext cx="21256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26" name="公式" r:id="rId9" imgW="866627" imgH="209609" progId="Equation.3">
                  <p:embed/>
                </p:oleObj>
              </mc:Choice>
              <mc:Fallback>
                <p:oleObj name="公式" r:id="rId9" imgW="866627" imgH="209609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211" y="2493963"/>
                        <a:ext cx="2125663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1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771823"/>
              </p:ext>
            </p:extLst>
          </p:nvPr>
        </p:nvGraphicFramePr>
        <p:xfrm>
          <a:off x="2971924" y="201613"/>
          <a:ext cx="10636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27" name="公式" r:id="rId11" imgW="409593" imgH="190383" progId="Equation.3">
                  <p:embed/>
                </p:oleObj>
              </mc:Choice>
              <mc:Fallback>
                <p:oleObj name="公式" r:id="rId11" imgW="409593" imgH="190383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924" y="201613"/>
                        <a:ext cx="106362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2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220114"/>
              </p:ext>
            </p:extLst>
          </p:nvPr>
        </p:nvGraphicFramePr>
        <p:xfrm>
          <a:off x="2941762" y="1020763"/>
          <a:ext cx="1093787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28" name="公式" r:id="rId13" imgW="418987" imgH="190383" progId="Equation.3">
                  <p:embed/>
                </p:oleObj>
              </mc:Choice>
              <mc:Fallback>
                <p:oleObj name="公式" r:id="rId13" imgW="418987" imgH="190383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1762" y="1020763"/>
                        <a:ext cx="1093787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3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686208"/>
              </p:ext>
            </p:extLst>
          </p:nvPr>
        </p:nvGraphicFramePr>
        <p:xfrm>
          <a:off x="2871911" y="1808163"/>
          <a:ext cx="14779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29" name="公式" r:id="rId15" imgW="590434" imgH="152400" progId="Equation.3">
                  <p:embed/>
                </p:oleObj>
              </mc:Choice>
              <mc:Fallback>
                <p:oleObj name="公式" r:id="rId15" imgW="590434" imgH="1524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1911" y="1808163"/>
                        <a:ext cx="1477963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71921"/>
              </p:ext>
            </p:extLst>
          </p:nvPr>
        </p:nvGraphicFramePr>
        <p:xfrm>
          <a:off x="2798886" y="2579688"/>
          <a:ext cx="168433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30" name="公式" r:id="rId17" imgW="676392" imgH="152400" progId="Equation.3">
                  <p:embed/>
                </p:oleObj>
              </mc:Choice>
              <mc:Fallback>
                <p:oleObj name="公式" r:id="rId17" imgW="676392" imgH="15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8886" y="2579688"/>
                        <a:ext cx="1684338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5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223211"/>
              </p:ext>
            </p:extLst>
          </p:nvPr>
        </p:nvGraphicFramePr>
        <p:xfrm>
          <a:off x="5001517" y="130175"/>
          <a:ext cx="26289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31" name="公式" r:id="rId19" imgW="1085985" imgH="181004" progId="Equation.3">
                  <p:embed/>
                </p:oleObj>
              </mc:Choice>
              <mc:Fallback>
                <p:oleObj name="公式" r:id="rId19" imgW="1085985" imgH="181004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1517" y="130175"/>
                        <a:ext cx="262890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6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539181"/>
              </p:ext>
            </p:extLst>
          </p:nvPr>
        </p:nvGraphicFramePr>
        <p:xfrm>
          <a:off x="7651055" y="128588"/>
          <a:ext cx="124142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32" name="公式" r:id="rId21" imgW="485687" imgH="190383" progId="Equation.3">
                  <p:embed/>
                </p:oleObj>
              </mc:Choice>
              <mc:Fallback>
                <p:oleObj name="公式" r:id="rId21" imgW="485687" imgH="190383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055" y="128588"/>
                        <a:ext cx="1241425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7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242823"/>
              </p:ext>
            </p:extLst>
          </p:nvPr>
        </p:nvGraphicFramePr>
        <p:xfrm>
          <a:off x="4820542" y="968375"/>
          <a:ext cx="28384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33" name="公式" r:id="rId23" imgW="1171473" imgH="181004" progId="Equation.3">
                  <p:embed/>
                </p:oleObj>
              </mc:Choice>
              <mc:Fallback>
                <p:oleObj name="公式" r:id="rId23" imgW="1171473" imgH="181004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0542" y="968375"/>
                        <a:ext cx="28384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8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482693"/>
              </p:ext>
            </p:extLst>
          </p:nvPr>
        </p:nvGraphicFramePr>
        <p:xfrm>
          <a:off x="7624067" y="995363"/>
          <a:ext cx="12414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34" name="公式" r:id="rId25" imgW="485687" imgH="190383" progId="Equation.3">
                  <p:embed/>
                </p:oleObj>
              </mc:Choice>
              <mc:Fallback>
                <p:oleObj name="公式" r:id="rId25" imgW="485687" imgH="190383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4067" y="995363"/>
                        <a:ext cx="124142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9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798400"/>
              </p:ext>
            </p:extLst>
          </p:nvPr>
        </p:nvGraphicFramePr>
        <p:xfrm>
          <a:off x="5010026" y="1800225"/>
          <a:ext cx="2125662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35" name="公式" r:id="rId27" imgW="866627" imgH="190383" progId="Equation.3">
                  <p:embed/>
                </p:oleObj>
              </mc:Choice>
              <mc:Fallback>
                <p:oleObj name="公式" r:id="rId27" imgW="866627" imgH="190383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0026" y="1800225"/>
                        <a:ext cx="2125662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0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512493"/>
              </p:ext>
            </p:extLst>
          </p:nvPr>
        </p:nvGraphicFramePr>
        <p:xfrm>
          <a:off x="4979863" y="2579688"/>
          <a:ext cx="2154238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36" name="公式" r:id="rId29" imgW="876491" imgH="190383" progId="Equation.3">
                  <p:embed/>
                </p:oleObj>
              </mc:Choice>
              <mc:Fallback>
                <p:oleObj name="公式" r:id="rId29" imgW="876491" imgH="190383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863" y="2579688"/>
                        <a:ext cx="2154238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1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926053"/>
              </p:ext>
            </p:extLst>
          </p:nvPr>
        </p:nvGraphicFramePr>
        <p:xfrm>
          <a:off x="7075363" y="1843088"/>
          <a:ext cx="1744663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37" name="公式" r:id="rId31" imgW="705045" imgH="181004" progId="Equation.3">
                  <p:embed/>
                </p:oleObj>
              </mc:Choice>
              <mc:Fallback>
                <p:oleObj name="公式" r:id="rId31" imgW="705045" imgH="181004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5363" y="1843088"/>
                        <a:ext cx="1744663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2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521277"/>
              </p:ext>
            </p:extLst>
          </p:nvPr>
        </p:nvGraphicFramePr>
        <p:xfrm>
          <a:off x="7013451" y="2609850"/>
          <a:ext cx="1951037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38" name="公式" r:id="rId33" imgW="790533" imgH="181004" progId="Equation.3">
                  <p:embed/>
                </p:oleObj>
              </mc:Choice>
              <mc:Fallback>
                <p:oleObj name="公式" r:id="rId33" imgW="790533" imgH="181004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3451" y="2609850"/>
                        <a:ext cx="1951037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3" name="Object 43"/>
          <p:cNvGraphicFramePr>
            <a:graphicFrameLocks noChangeAspect="1"/>
          </p:cNvGraphicFramePr>
          <p:nvPr/>
        </p:nvGraphicFramePr>
        <p:xfrm>
          <a:off x="2554288" y="3284538"/>
          <a:ext cx="74771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39" name="公式" r:id="rId35" imgW="266799" imgH="152400" progId="Equation.3">
                  <p:embed/>
                </p:oleObj>
              </mc:Choice>
              <mc:Fallback>
                <p:oleObj name="公式" r:id="rId35" imgW="266799" imgH="1524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284538"/>
                        <a:ext cx="747712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4" name="Object 44"/>
          <p:cNvGraphicFramePr>
            <a:graphicFrameLocks noChangeAspect="1"/>
          </p:cNvGraphicFramePr>
          <p:nvPr/>
        </p:nvGraphicFramePr>
        <p:xfrm>
          <a:off x="5399088" y="3287713"/>
          <a:ext cx="86836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40" name="公式" r:id="rId37" imgW="323635" imgH="152400" progId="Equation.3">
                  <p:embed/>
                </p:oleObj>
              </mc:Choice>
              <mc:Fallback>
                <p:oleObj name="公式" r:id="rId37" imgW="323635" imgH="1524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9088" y="3287713"/>
                        <a:ext cx="868362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5" name="Object 45"/>
          <p:cNvGraphicFramePr>
            <a:graphicFrameLocks noChangeAspect="1"/>
          </p:cNvGraphicFramePr>
          <p:nvPr/>
        </p:nvGraphicFramePr>
        <p:xfrm>
          <a:off x="2501900" y="3783013"/>
          <a:ext cx="8683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41" name="公式" r:id="rId39" imgW="323635" imgH="181004" progId="Equation.3">
                  <p:embed/>
                </p:oleObj>
              </mc:Choice>
              <mc:Fallback>
                <p:oleObj name="公式" r:id="rId39" imgW="323635" imgH="181004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900" y="3783013"/>
                        <a:ext cx="86836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6" name="Object 46"/>
          <p:cNvGraphicFramePr>
            <a:graphicFrameLocks noChangeAspect="1"/>
          </p:cNvGraphicFramePr>
          <p:nvPr/>
        </p:nvGraphicFramePr>
        <p:xfrm>
          <a:off x="4791075" y="3773488"/>
          <a:ext cx="25463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42" name="公式" r:id="rId41" imgW="1028679" imgH="190383" progId="Equation.3">
                  <p:embed/>
                </p:oleObj>
              </mc:Choice>
              <mc:Fallback>
                <p:oleObj name="公式" r:id="rId41" imgW="1028679" imgH="190383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1075" y="3773488"/>
                        <a:ext cx="254635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7" name="Object 47"/>
          <p:cNvGraphicFramePr>
            <a:graphicFrameLocks noChangeAspect="1"/>
          </p:cNvGraphicFramePr>
          <p:nvPr/>
        </p:nvGraphicFramePr>
        <p:xfrm>
          <a:off x="4219575" y="3357563"/>
          <a:ext cx="4794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43" name="公式" r:id="rId43" imgW="152188" imgH="95191" progId="Equation.3">
                  <p:embed/>
                </p:oleObj>
              </mc:Choice>
              <mc:Fallback>
                <p:oleObj name="公式" r:id="rId43" imgW="152188" imgH="95191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9575" y="3357563"/>
                        <a:ext cx="4794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8" name="Object 48"/>
          <p:cNvGraphicFramePr>
            <a:graphicFrameLocks noChangeAspect="1"/>
          </p:cNvGraphicFramePr>
          <p:nvPr/>
        </p:nvGraphicFramePr>
        <p:xfrm>
          <a:off x="4237038" y="3860800"/>
          <a:ext cx="4794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44" name="公式" r:id="rId45" imgW="152188" imgH="95191" progId="Equation.3">
                  <p:embed/>
                </p:oleObj>
              </mc:Choice>
              <mc:Fallback>
                <p:oleObj name="公式" r:id="rId45" imgW="152188" imgH="95191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038" y="3860800"/>
                        <a:ext cx="4794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9" name="Object 49"/>
          <p:cNvGraphicFramePr>
            <a:graphicFrameLocks noChangeAspect="1"/>
          </p:cNvGraphicFramePr>
          <p:nvPr/>
        </p:nvGraphicFramePr>
        <p:xfrm>
          <a:off x="1806575" y="4303713"/>
          <a:ext cx="2427288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45" name="公式" r:id="rId47" imgW="981238" imgH="190383" progId="Equation.3">
                  <p:embed/>
                </p:oleObj>
              </mc:Choice>
              <mc:Fallback>
                <p:oleObj name="公式" r:id="rId47" imgW="981238" imgH="190383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575" y="4303713"/>
                        <a:ext cx="2427288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0" name="Object 50"/>
          <p:cNvGraphicFramePr>
            <a:graphicFrameLocks noChangeAspect="1"/>
          </p:cNvGraphicFramePr>
          <p:nvPr/>
        </p:nvGraphicFramePr>
        <p:xfrm>
          <a:off x="5303838" y="4303713"/>
          <a:ext cx="98901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46" name="公式" r:id="rId49" imgW="371546" imgH="181004" progId="Equation.3">
                  <p:embed/>
                </p:oleObj>
              </mc:Choice>
              <mc:Fallback>
                <p:oleObj name="公式" r:id="rId49" imgW="371546" imgH="181004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838" y="4303713"/>
                        <a:ext cx="98901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1" name="Object 51"/>
          <p:cNvGraphicFramePr>
            <a:graphicFrameLocks noChangeAspect="1"/>
          </p:cNvGraphicFramePr>
          <p:nvPr/>
        </p:nvGraphicFramePr>
        <p:xfrm>
          <a:off x="4237038" y="4432300"/>
          <a:ext cx="4794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47" name="公式" r:id="rId51" imgW="152188" imgH="95191" progId="Equation.3">
                  <p:embed/>
                </p:oleObj>
              </mc:Choice>
              <mc:Fallback>
                <p:oleObj name="公式" r:id="rId51" imgW="152188" imgH="95191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038" y="4432300"/>
                        <a:ext cx="4794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2" name="Object 52"/>
          <p:cNvGraphicFramePr>
            <a:graphicFrameLocks noChangeAspect="1"/>
          </p:cNvGraphicFramePr>
          <p:nvPr/>
        </p:nvGraphicFramePr>
        <p:xfrm>
          <a:off x="1908175" y="4940300"/>
          <a:ext cx="4948238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08" name="公式" r:id="rId53" imgW="1819212" imgH="209609" progId="Equation.3">
                  <p:embed/>
                </p:oleObj>
              </mc:Choice>
              <mc:Fallback>
                <p:oleObj name="公式" r:id="rId53" imgW="1819212" imgH="209609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940300"/>
                        <a:ext cx="4948238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3" name="Object 53"/>
          <p:cNvGraphicFramePr>
            <a:graphicFrameLocks noChangeAspect="1"/>
          </p:cNvGraphicFramePr>
          <p:nvPr/>
        </p:nvGraphicFramePr>
        <p:xfrm>
          <a:off x="1914525" y="5575300"/>
          <a:ext cx="4948238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09" name="公式" r:id="rId55" imgW="1819212" imgH="209609" progId="Equation.3">
                  <p:embed/>
                </p:oleObj>
              </mc:Choice>
              <mc:Fallback>
                <p:oleObj name="公式" r:id="rId55" imgW="1819212" imgH="209609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4525" y="5575300"/>
                        <a:ext cx="4948238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6" name="Object 56"/>
          <p:cNvGraphicFramePr>
            <a:graphicFrameLocks noChangeAspect="1"/>
          </p:cNvGraphicFramePr>
          <p:nvPr/>
        </p:nvGraphicFramePr>
        <p:xfrm>
          <a:off x="7467600" y="3797300"/>
          <a:ext cx="15970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10" name="公式" r:id="rId57" imgW="638345" imgH="181004" progId="Equation.3">
                  <p:embed/>
                </p:oleObj>
              </mc:Choice>
              <mc:Fallback>
                <p:oleObj name="公式" r:id="rId57" imgW="638345" imgH="181004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3797300"/>
                        <a:ext cx="15970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7" name="Object 57"/>
          <p:cNvGraphicFramePr>
            <a:graphicFrameLocks noChangeAspect="1"/>
          </p:cNvGraphicFramePr>
          <p:nvPr/>
        </p:nvGraphicFramePr>
        <p:xfrm>
          <a:off x="155575" y="4314825"/>
          <a:ext cx="14779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11" name="公式" r:id="rId59" imgW="590434" imgH="181004" progId="Equation.3">
                  <p:embed/>
                </p:oleObj>
              </mc:Choice>
              <mc:Fallback>
                <p:oleObj name="公式" r:id="rId59" imgW="590434" imgH="181004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" y="4314825"/>
                        <a:ext cx="14779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/>
          <p:cNvCxnSpPr/>
          <p:nvPr/>
        </p:nvCxnSpPr>
        <p:spPr bwMode="auto">
          <a:xfrm>
            <a:off x="4644008" y="66675"/>
            <a:ext cx="0" cy="30749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2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2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2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2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2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2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12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12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12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12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12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12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12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12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12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112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112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112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12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112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11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595" name="Object 19"/>
          <p:cNvGraphicFramePr>
            <a:graphicFrameLocks noChangeAspect="1"/>
          </p:cNvGraphicFramePr>
          <p:nvPr/>
        </p:nvGraphicFramePr>
        <p:xfrm>
          <a:off x="6354763" y="3500438"/>
          <a:ext cx="811212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10" name="公式" r:id="rId3" imgW="266799" imgH="152400" progId="Equation.3">
                  <p:embed/>
                </p:oleObj>
              </mc:Choice>
              <mc:Fallback>
                <p:oleObj name="公式" r:id="rId3" imgW="266799" imgH="1524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4763" y="3500438"/>
                        <a:ext cx="811212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596" name="Text Box 20"/>
          <p:cNvSpPr txBox="1">
            <a:spLocks noChangeArrowheads="1"/>
          </p:cNvSpPr>
          <p:nvPr/>
        </p:nvSpPr>
        <p:spPr bwMode="auto">
          <a:xfrm>
            <a:off x="179388" y="2565400"/>
            <a:ext cx="1584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已知</a:t>
            </a:r>
          </a:p>
        </p:txBody>
      </p:sp>
      <p:sp>
        <p:nvSpPr>
          <p:cNvPr id="280597" name="Text Box 21"/>
          <p:cNvSpPr txBox="1">
            <a:spLocks noChangeArrowheads="1"/>
          </p:cNvSpPr>
          <p:nvPr/>
        </p:nvSpPr>
        <p:spPr bwMode="auto">
          <a:xfrm>
            <a:off x="5711825" y="3449638"/>
            <a:ext cx="9350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求：</a:t>
            </a:r>
          </a:p>
        </p:txBody>
      </p:sp>
      <p:graphicFrame>
        <p:nvGraphicFramePr>
          <p:cNvPr id="280598" name="Object 22"/>
          <p:cNvGraphicFramePr>
            <a:graphicFrameLocks noChangeAspect="1"/>
          </p:cNvGraphicFramePr>
          <p:nvPr/>
        </p:nvGraphicFramePr>
        <p:xfrm>
          <a:off x="1044575" y="2611438"/>
          <a:ext cx="691673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11" name="公式" r:id="rId5" imgW="3000550" imgH="181004" progId="Equation.3">
                  <p:embed/>
                </p:oleObj>
              </mc:Choice>
              <mc:Fallback>
                <p:oleObj name="公式" r:id="rId5" imgW="3000550" imgH="181004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2611438"/>
                        <a:ext cx="6916738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0599" name="Object 23"/>
          <p:cNvGraphicFramePr>
            <a:graphicFrameLocks noChangeAspect="1"/>
          </p:cNvGraphicFramePr>
          <p:nvPr/>
        </p:nvGraphicFramePr>
        <p:xfrm>
          <a:off x="396875" y="3475038"/>
          <a:ext cx="518160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12" name="公式" r:id="rId7" imgW="2352810" imgH="190383" progId="Equation.3">
                  <p:embed/>
                </p:oleObj>
              </mc:Choice>
              <mc:Fallback>
                <p:oleObj name="公式" r:id="rId7" imgW="2352810" imgH="190383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3475038"/>
                        <a:ext cx="5181600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0600" name="Object 24"/>
          <p:cNvGraphicFramePr>
            <a:graphicFrameLocks noChangeAspect="1"/>
          </p:cNvGraphicFramePr>
          <p:nvPr/>
        </p:nvGraphicFramePr>
        <p:xfrm>
          <a:off x="4911725" y="2970213"/>
          <a:ext cx="630238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13" name="公式" r:id="rId9" imgW="247541" imgH="190383" progId="Equation.3">
                  <p:embed/>
                </p:oleObj>
              </mc:Choice>
              <mc:Fallback>
                <p:oleObj name="公式" r:id="rId9" imgW="247541" imgH="190383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1725" y="2970213"/>
                        <a:ext cx="630238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0601" name="Object 25"/>
          <p:cNvGraphicFramePr>
            <a:graphicFrameLocks noChangeAspect="1"/>
          </p:cNvGraphicFramePr>
          <p:nvPr/>
        </p:nvGraphicFramePr>
        <p:xfrm>
          <a:off x="1625600" y="3848100"/>
          <a:ext cx="630238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14" name="公式" r:id="rId11" imgW="247541" imgH="190383" progId="Equation.3">
                  <p:embed/>
                </p:oleObj>
              </mc:Choice>
              <mc:Fallback>
                <p:oleObj name="公式" r:id="rId11" imgW="247541" imgH="190383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600" y="3848100"/>
                        <a:ext cx="630238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604" name="Text Box 28"/>
          <p:cNvSpPr txBox="1">
            <a:spLocks noChangeArrowheads="1"/>
          </p:cNvSpPr>
          <p:nvPr/>
        </p:nvSpPr>
        <p:spPr bwMode="auto">
          <a:xfrm>
            <a:off x="323850" y="4365625"/>
            <a:ext cx="81359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已知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n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) = (1+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j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, 2-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j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, 3+2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j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)  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设其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DFT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k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)</a:t>
            </a:r>
          </a:p>
        </p:txBody>
      </p:sp>
      <p:graphicFrame>
        <p:nvGraphicFramePr>
          <p:cNvPr id="280605" name="Object 29"/>
          <p:cNvGraphicFramePr>
            <a:graphicFrameLocks noChangeAspect="1"/>
          </p:cNvGraphicFramePr>
          <p:nvPr/>
        </p:nvGraphicFramePr>
        <p:xfrm>
          <a:off x="484188" y="4941888"/>
          <a:ext cx="46624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15" name="公式" r:id="rId13" imgW="2019312" imgH="171626" progId="Equation.3">
                  <p:embed/>
                </p:oleObj>
              </mc:Choice>
              <mc:Fallback>
                <p:oleObj name="公式" r:id="rId13" imgW="2019312" imgH="171626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8" y="4941888"/>
                        <a:ext cx="4662487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608" name="Text Box 32"/>
          <p:cNvSpPr txBox="1">
            <a:spLocks noChangeArrowheads="1"/>
          </p:cNvSpPr>
          <p:nvPr/>
        </p:nvSpPr>
        <p:spPr bwMode="auto">
          <a:xfrm>
            <a:off x="350838" y="5445125"/>
            <a:ext cx="84693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若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点序列</a:t>
            </a:r>
            <a:r>
              <a:rPr lang="en-US" altLang="zh-CN" sz="2800" i="1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y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DFT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en-US" altLang="zh-CN" sz="2800" i="1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Y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k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)= (</a:t>
            </a:r>
            <a:r>
              <a:rPr lang="en-US" altLang="zh-CN" sz="2800" i="1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a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, </a:t>
            </a:r>
            <a:r>
              <a:rPr lang="en-US" altLang="zh-CN" sz="2800" i="1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c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, </a:t>
            </a:r>
            <a:r>
              <a:rPr lang="en-US" altLang="zh-CN" sz="2800" i="1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e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，求</a:t>
            </a:r>
            <a:r>
              <a:rPr lang="en-US" altLang="zh-CN" sz="2800" i="1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y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)</a:t>
            </a:r>
          </a:p>
        </p:txBody>
      </p:sp>
      <p:sp>
        <p:nvSpPr>
          <p:cNvPr id="280613" name="Text Box 37"/>
          <p:cNvSpPr txBox="1">
            <a:spLocks noChangeArrowheads="1"/>
          </p:cNvSpPr>
          <p:nvPr/>
        </p:nvSpPr>
        <p:spPr bwMode="auto">
          <a:xfrm>
            <a:off x="128588" y="95250"/>
            <a:ext cx="8208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已知序列 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 = </a:t>
            </a:r>
            <a:r>
              <a:rPr lang="en-US" altLang="zh-CN" sz="2800" dirty="0">
                <a:latin typeface="Symbol" panose="05050102010706020507" pitchFamily="18" charset="2"/>
                <a:ea typeface="楷体_GB2312" pitchFamily="49" charset="-122"/>
              </a:rPr>
              <a:t>d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)+ 2</a:t>
            </a:r>
            <a:r>
              <a:rPr lang="en-US" altLang="zh-CN" sz="2800" dirty="0">
                <a:latin typeface="Symbol" panose="05050102010706020507" pitchFamily="18" charset="2"/>
                <a:ea typeface="楷体_GB2312" pitchFamily="49" charset="-122"/>
              </a:rPr>
              <a:t>d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-5)</a:t>
            </a:r>
            <a:r>
              <a:rPr lang="zh-CN" altLang="en-US" sz="2800" dirty="0"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其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10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DFT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k</a:t>
            </a:r>
            <a:r>
              <a:rPr lang="en-US" altLang="zh-CN" sz="2800" dirty="0">
                <a:ea typeface="楷体_GB2312" pitchFamily="49" charset="-122"/>
              </a:rPr>
              <a:t>)</a:t>
            </a:r>
          </a:p>
        </p:txBody>
      </p:sp>
      <p:sp>
        <p:nvSpPr>
          <p:cNvPr id="280614" name="Text Box 38"/>
          <p:cNvSpPr txBox="1">
            <a:spLocks noChangeArrowheads="1"/>
          </p:cNvSpPr>
          <p:nvPr/>
        </p:nvSpPr>
        <p:spPr bwMode="auto">
          <a:xfrm>
            <a:off x="6696075" y="801688"/>
            <a:ext cx="2124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求序列</a:t>
            </a:r>
            <a:r>
              <a:rPr lang="en-US" altLang="zh-CN" sz="2800" i="1" dirty="0"/>
              <a:t>y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</a:t>
            </a:r>
          </a:p>
        </p:txBody>
      </p:sp>
      <p:graphicFrame>
        <p:nvGraphicFramePr>
          <p:cNvPr id="280615" name="Object 39"/>
          <p:cNvGraphicFramePr>
            <a:graphicFrameLocks noChangeAspect="1"/>
          </p:cNvGraphicFramePr>
          <p:nvPr/>
        </p:nvGraphicFramePr>
        <p:xfrm>
          <a:off x="3944938" y="528638"/>
          <a:ext cx="2843212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16" name="公式" r:id="rId15" imgW="1104773" imgH="285574" progId="Equation.3">
                  <p:embed/>
                </p:oleObj>
              </mc:Choice>
              <mc:Fallback>
                <p:oleObj name="公式" r:id="rId15" imgW="1104773" imgH="285574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4938" y="528638"/>
                        <a:ext cx="2843212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616" name="Rectangle 40"/>
          <p:cNvSpPr>
            <a:spLocks noChangeArrowheads="1"/>
          </p:cNvSpPr>
          <p:nvPr/>
        </p:nvSpPr>
        <p:spPr bwMode="auto">
          <a:xfrm>
            <a:off x="93663" y="758825"/>
            <a:ext cx="42846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若序列</a:t>
            </a:r>
            <a:r>
              <a:rPr lang="en-US" altLang="zh-CN" sz="2800" i="1" dirty="0">
                <a:solidFill>
                  <a:schemeClr val="bg1"/>
                </a:solidFill>
              </a:rPr>
              <a:t>y</a:t>
            </a:r>
            <a:r>
              <a:rPr lang="en-US" altLang="zh-CN" sz="2800" dirty="0">
                <a:solidFill>
                  <a:schemeClr val="bg1"/>
                </a:solidFill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</a:rPr>
              <a:t>n</a:t>
            </a:r>
            <a:r>
              <a:rPr lang="en-US" altLang="zh-CN" sz="2800" dirty="0">
                <a:solidFill>
                  <a:schemeClr val="bg1"/>
                </a:solidFill>
              </a:rPr>
              <a:t>)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DFT</a:t>
            </a:r>
            <a:r>
              <a:rPr lang="zh-CN" altLang="en-US" sz="28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Y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k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)</a:t>
            </a:r>
            <a:r>
              <a:rPr lang="en-US" altLang="zh-CN" sz="2800" b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80617" name="Text Box 41"/>
          <p:cNvSpPr txBox="1">
            <a:spLocks noChangeArrowheads="1"/>
          </p:cNvSpPr>
          <p:nvPr/>
        </p:nvSpPr>
        <p:spPr bwMode="auto">
          <a:xfrm>
            <a:off x="107950" y="1460500"/>
            <a:ext cx="8712200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已知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n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) = (1,2,3,4,5)</a:t>
            </a:r>
            <a:r>
              <a:rPr lang="zh-CN" altLang="en-US" sz="2800" dirty="0">
                <a:solidFill>
                  <a:schemeClr val="bg1"/>
                </a:solidFill>
                <a:ea typeface="楷体_GB2312" pitchFamily="49" charset="-122"/>
              </a:rPr>
              <a:t>，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5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DFT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k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)</a:t>
            </a:r>
            <a:r>
              <a:rPr lang="zh-CN" altLang="en-US" sz="2800" dirty="0">
                <a:solidFill>
                  <a:schemeClr val="bg1"/>
                </a:solidFill>
                <a:ea typeface="楷体_GB2312" pitchFamily="49" charset="-122"/>
              </a:rPr>
              <a:t>，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则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n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)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5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DFT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zh-CN" altLang="en-US" sz="2800" dirty="0">
                <a:solidFill>
                  <a:schemeClr val="bg1"/>
                </a:solidFill>
                <a:ea typeface="楷体_GB2312" pitchFamily="49" charset="-122"/>
              </a:rPr>
              <a:t>？</a:t>
            </a:r>
          </a:p>
        </p:txBody>
      </p:sp>
      <p:sp>
        <p:nvSpPr>
          <p:cNvPr id="280618" name="Text Box 42"/>
          <p:cNvSpPr txBox="1">
            <a:spLocks noChangeArrowheads="1"/>
          </p:cNvSpPr>
          <p:nvPr/>
        </p:nvSpPr>
        <p:spPr bwMode="auto">
          <a:xfrm>
            <a:off x="350838" y="6021388"/>
            <a:ext cx="83256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若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点序列</a:t>
            </a:r>
            <a:r>
              <a:rPr lang="en-US" altLang="zh-CN" sz="2800" i="1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z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DFT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en-US" altLang="zh-CN" sz="2800" i="1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Z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k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)= (</a:t>
            </a:r>
            <a:r>
              <a:rPr lang="en-US" altLang="zh-CN" sz="2800" i="1" dirty="0" err="1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jb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, </a:t>
            </a:r>
            <a:r>
              <a:rPr lang="en-US" altLang="zh-CN" sz="2800" i="1" dirty="0" err="1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jd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, </a:t>
            </a:r>
            <a:r>
              <a:rPr lang="en-US" altLang="zh-CN" sz="2800" i="1" dirty="0" err="1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jf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，求</a:t>
            </a:r>
            <a:r>
              <a:rPr lang="en-US" altLang="zh-CN" sz="2800" i="1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z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0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0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0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0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0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8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8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8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8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8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80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80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80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80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96" grpId="0"/>
      <p:bldP spid="280597" grpId="0"/>
      <p:bldP spid="280604" grpId="0"/>
      <p:bldP spid="280608" grpId="0"/>
      <p:bldP spid="280613" grpId="0"/>
      <p:bldP spid="280614" grpId="0"/>
      <p:bldP spid="280616" grpId="0"/>
      <p:bldP spid="280617" grpId="0"/>
      <p:bldP spid="2806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250825" y="633413"/>
            <a:ext cx="46085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1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连续傅里叶级数</a:t>
            </a:r>
            <a:r>
              <a:rPr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CFS</a:t>
            </a:r>
            <a:r>
              <a:rPr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252413" y="101600"/>
            <a:ext cx="70564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周期函数可以分解成一系列谐波的线性组合</a:t>
            </a:r>
          </a:p>
        </p:txBody>
      </p:sp>
      <p:grpSp>
        <p:nvGrpSpPr>
          <p:cNvPr id="81926" name="Group 6"/>
          <p:cNvGrpSpPr>
            <a:grpSpLocks/>
          </p:cNvGrpSpPr>
          <p:nvPr/>
        </p:nvGrpSpPr>
        <p:grpSpPr bwMode="auto">
          <a:xfrm>
            <a:off x="5184775" y="1370013"/>
            <a:ext cx="2627313" cy="1927225"/>
            <a:chOff x="3266" y="863"/>
            <a:chExt cx="1655" cy="1214"/>
          </a:xfrm>
        </p:grpSpPr>
        <p:graphicFrame>
          <p:nvGraphicFramePr>
            <p:cNvPr id="8222" name="Object 7"/>
            <p:cNvGraphicFramePr>
              <a:graphicFrameLocks noChangeAspect="1"/>
            </p:cNvGraphicFramePr>
            <p:nvPr/>
          </p:nvGraphicFramePr>
          <p:xfrm>
            <a:off x="3955" y="863"/>
            <a:ext cx="825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262" name="公式" r:id="rId3" imgW="600298" imgH="209609" progId="Equation.3">
                    <p:embed/>
                  </p:oleObj>
                </mc:Choice>
                <mc:Fallback>
                  <p:oleObj name="公式" r:id="rId3" imgW="600298" imgH="209609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5" y="863"/>
                          <a:ext cx="825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23" name="Line 8"/>
            <p:cNvSpPr>
              <a:spLocks noChangeShapeType="1"/>
            </p:cNvSpPr>
            <p:nvPr/>
          </p:nvSpPr>
          <p:spPr bwMode="auto">
            <a:xfrm flipV="1">
              <a:off x="3266" y="1707"/>
              <a:ext cx="14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4" name="Text Box 9"/>
            <p:cNvSpPr txBox="1">
              <a:spLocks noChangeArrowheads="1"/>
            </p:cNvSpPr>
            <p:nvPr/>
          </p:nvSpPr>
          <p:spPr bwMode="auto">
            <a:xfrm>
              <a:off x="3840" y="1669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/>
                <a:t>0</a:t>
              </a:r>
              <a:endParaRPr lang="en-US" altLang="zh-CN" sz="1800" baseline="-25000"/>
            </a:p>
          </p:txBody>
        </p:sp>
        <p:sp>
          <p:nvSpPr>
            <p:cNvPr id="8225" name="Line 10"/>
            <p:cNvSpPr>
              <a:spLocks noChangeShapeType="1"/>
            </p:cNvSpPr>
            <p:nvPr/>
          </p:nvSpPr>
          <p:spPr bwMode="auto">
            <a:xfrm flipV="1">
              <a:off x="3934" y="950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8226" name="Object 11"/>
            <p:cNvGraphicFramePr>
              <a:graphicFrameLocks noChangeAspect="1"/>
            </p:cNvGraphicFramePr>
            <p:nvPr/>
          </p:nvGraphicFramePr>
          <p:xfrm>
            <a:off x="4712" y="1599"/>
            <a:ext cx="209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263" name="公式" r:id="rId5" imgW="114141" imgH="114417" progId="Equation.3">
                    <p:embed/>
                  </p:oleObj>
                </mc:Choice>
                <mc:Fallback>
                  <p:oleObj name="公式" r:id="rId5" imgW="114141" imgH="114417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2" y="1599"/>
                          <a:ext cx="209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27" name="Object 12"/>
            <p:cNvGraphicFramePr>
              <a:graphicFrameLocks noChangeAspect="1"/>
            </p:cNvGraphicFramePr>
            <p:nvPr/>
          </p:nvGraphicFramePr>
          <p:xfrm>
            <a:off x="4464" y="1789"/>
            <a:ext cx="27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264" name="公式" r:id="rId7" imgW="171447" imgH="181004" progId="Equation.3">
                    <p:embed/>
                  </p:oleObj>
                </mc:Choice>
                <mc:Fallback>
                  <p:oleObj name="公式" r:id="rId7" imgW="171447" imgH="181004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1789"/>
                          <a:ext cx="27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28" name="Line 13"/>
            <p:cNvSpPr>
              <a:spLocks noChangeShapeType="1"/>
            </p:cNvSpPr>
            <p:nvPr/>
          </p:nvSpPr>
          <p:spPr bwMode="auto">
            <a:xfrm flipV="1">
              <a:off x="3937" y="1371"/>
              <a:ext cx="0" cy="31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9" name="Line 14"/>
            <p:cNvSpPr>
              <a:spLocks noChangeShapeType="1"/>
            </p:cNvSpPr>
            <p:nvPr/>
          </p:nvSpPr>
          <p:spPr bwMode="auto">
            <a:xfrm flipV="1">
              <a:off x="4001" y="1344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0" name="Line 15"/>
            <p:cNvSpPr>
              <a:spLocks noChangeShapeType="1"/>
            </p:cNvSpPr>
            <p:nvPr/>
          </p:nvSpPr>
          <p:spPr bwMode="auto">
            <a:xfrm flipV="1">
              <a:off x="3855" y="1344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1" name="Line 16"/>
            <p:cNvSpPr>
              <a:spLocks noChangeShapeType="1"/>
            </p:cNvSpPr>
            <p:nvPr/>
          </p:nvSpPr>
          <p:spPr bwMode="auto">
            <a:xfrm flipV="1">
              <a:off x="4082" y="1290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2" name="Line 17"/>
            <p:cNvSpPr>
              <a:spLocks noChangeShapeType="1"/>
            </p:cNvSpPr>
            <p:nvPr/>
          </p:nvSpPr>
          <p:spPr bwMode="auto">
            <a:xfrm flipV="1">
              <a:off x="3783" y="1281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3" name="Line 18"/>
            <p:cNvSpPr>
              <a:spLocks noChangeShapeType="1"/>
            </p:cNvSpPr>
            <p:nvPr/>
          </p:nvSpPr>
          <p:spPr bwMode="auto">
            <a:xfrm flipV="1">
              <a:off x="4164" y="1290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4" name="Line 19"/>
            <p:cNvSpPr>
              <a:spLocks noChangeShapeType="1"/>
            </p:cNvSpPr>
            <p:nvPr/>
          </p:nvSpPr>
          <p:spPr bwMode="auto">
            <a:xfrm flipV="1">
              <a:off x="3710" y="1281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5" name="Line 20"/>
            <p:cNvSpPr>
              <a:spLocks noChangeShapeType="1"/>
            </p:cNvSpPr>
            <p:nvPr/>
          </p:nvSpPr>
          <p:spPr bwMode="auto">
            <a:xfrm flipV="1">
              <a:off x="4237" y="1480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6" name="Line 21"/>
            <p:cNvSpPr>
              <a:spLocks noChangeShapeType="1"/>
            </p:cNvSpPr>
            <p:nvPr/>
          </p:nvSpPr>
          <p:spPr bwMode="auto">
            <a:xfrm flipV="1">
              <a:off x="3638" y="1480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7" name="Line 22"/>
            <p:cNvSpPr>
              <a:spLocks noChangeShapeType="1"/>
            </p:cNvSpPr>
            <p:nvPr/>
          </p:nvSpPr>
          <p:spPr bwMode="auto">
            <a:xfrm flipH="1" flipV="1">
              <a:off x="4318" y="1607"/>
              <a:ext cx="0" cy="10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8" name="Line 23"/>
            <p:cNvSpPr>
              <a:spLocks noChangeShapeType="1"/>
            </p:cNvSpPr>
            <p:nvPr/>
          </p:nvSpPr>
          <p:spPr bwMode="auto">
            <a:xfrm flipH="1" flipV="1">
              <a:off x="3574" y="1607"/>
              <a:ext cx="0" cy="10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9" name="Line 24"/>
            <p:cNvSpPr>
              <a:spLocks noChangeShapeType="1"/>
            </p:cNvSpPr>
            <p:nvPr/>
          </p:nvSpPr>
          <p:spPr bwMode="auto">
            <a:xfrm>
              <a:off x="4164" y="1716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0" name="Line 25"/>
            <p:cNvSpPr>
              <a:spLocks noChangeShapeType="1"/>
            </p:cNvSpPr>
            <p:nvPr/>
          </p:nvSpPr>
          <p:spPr bwMode="auto">
            <a:xfrm>
              <a:off x="4173" y="1879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1" name="Line 26"/>
            <p:cNvSpPr>
              <a:spLocks noChangeShapeType="1"/>
            </p:cNvSpPr>
            <p:nvPr/>
          </p:nvSpPr>
          <p:spPr bwMode="auto">
            <a:xfrm>
              <a:off x="3837" y="1879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2" name="Line 27"/>
            <p:cNvSpPr>
              <a:spLocks noChangeShapeType="1"/>
            </p:cNvSpPr>
            <p:nvPr/>
          </p:nvSpPr>
          <p:spPr bwMode="auto">
            <a:xfrm>
              <a:off x="4082" y="1725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81948" name="Object 28"/>
          <p:cNvGraphicFramePr>
            <a:graphicFrameLocks noChangeAspect="1"/>
          </p:cNvGraphicFramePr>
          <p:nvPr/>
        </p:nvGraphicFramePr>
        <p:xfrm>
          <a:off x="539750" y="3314700"/>
          <a:ext cx="4583113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65" name="公式" r:id="rId9" imgW="1895307" imgH="381234" progId="Equation.3">
                  <p:embed/>
                </p:oleObj>
              </mc:Choice>
              <mc:Fallback>
                <p:oleObj name="公式" r:id="rId9" imgW="1895307" imgH="381234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314700"/>
                        <a:ext cx="4583113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9" name="Object 29"/>
          <p:cNvGraphicFramePr>
            <a:graphicFrameLocks noChangeAspect="1"/>
          </p:cNvGraphicFramePr>
          <p:nvPr/>
        </p:nvGraphicFramePr>
        <p:xfrm>
          <a:off x="581025" y="4168775"/>
          <a:ext cx="3565525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66" name="公式" r:id="rId11" imgW="1466925" imgH="381234" progId="Equation.3">
                  <p:embed/>
                </p:oleObj>
              </mc:Choice>
              <mc:Fallback>
                <p:oleObj name="公式" r:id="rId11" imgW="1466925" imgH="381234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" y="4168775"/>
                        <a:ext cx="3565525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1950" name="Group 30"/>
          <p:cNvGrpSpPr>
            <a:grpSpLocks/>
          </p:cNvGrpSpPr>
          <p:nvPr/>
        </p:nvGrpSpPr>
        <p:grpSpPr bwMode="auto">
          <a:xfrm>
            <a:off x="5508625" y="3559175"/>
            <a:ext cx="2538413" cy="554038"/>
            <a:chOff x="113" y="2523"/>
            <a:chExt cx="1599" cy="349"/>
          </a:xfrm>
        </p:grpSpPr>
        <p:sp>
          <p:nvSpPr>
            <p:cNvPr id="8220" name="Text Box 31"/>
            <p:cNvSpPr txBox="1">
              <a:spLocks noChangeArrowheads="1"/>
            </p:cNvSpPr>
            <p:nvPr/>
          </p:nvSpPr>
          <p:spPr bwMode="auto">
            <a:xfrm>
              <a:off x="113" y="2523"/>
              <a:ext cx="72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基频</a:t>
              </a:r>
            </a:p>
          </p:txBody>
        </p:sp>
        <p:graphicFrame>
          <p:nvGraphicFramePr>
            <p:cNvPr id="8221" name="Object 32"/>
            <p:cNvGraphicFramePr>
              <a:graphicFrameLocks noChangeAspect="1"/>
            </p:cNvGraphicFramePr>
            <p:nvPr/>
          </p:nvGraphicFramePr>
          <p:xfrm>
            <a:off x="717" y="2568"/>
            <a:ext cx="995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267" name="公式" r:id="rId13" imgW="705045" imgH="181004" progId="Equation.3">
                    <p:embed/>
                  </p:oleObj>
                </mc:Choice>
                <mc:Fallback>
                  <p:oleObj name="公式" r:id="rId13" imgW="705045" imgH="181004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7" y="2568"/>
                          <a:ext cx="995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1956" name="Text Box 36"/>
          <p:cNvSpPr txBox="1">
            <a:spLocks noChangeArrowheads="1"/>
          </p:cNvSpPr>
          <p:nvPr/>
        </p:nvSpPr>
        <p:spPr bwMode="auto">
          <a:xfrm>
            <a:off x="352425" y="5157788"/>
            <a:ext cx="3498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时域连续、周期 →</a:t>
            </a:r>
          </a:p>
        </p:txBody>
      </p:sp>
      <p:grpSp>
        <p:nvGrpSpPr>
          <p:cNvPr id="81973" name="Group 53"/>
          <p:cNvGrpSpPr>
            <a:grpSpLocks/>
          </p:cNvGrpSpPr>
          <p:nvPr/>
        </p:nvGrpSpPr>
        <p:grpSpPr bwMode="auto">
          <a:xfrm>
            <a:off x="503238" y="1298575"/>
            <a:ext cx="4232275" cy="1916113"/>
            <a:chOff x="317" y="818"/>
            <a:chExt cx="2666" cy="1207"/>
          </a:xfrm>
        </p:grpSpPr>
        <p:sp>
          <p:nvSpPr>
            <p:cNvPr id="8208" name="Text Box 38"/>
            <p:cNvSpPr txBox="1">
              <a:spLocks noChangeArrowheads="1"/>
            </p:cNvSpPr>
            <p:nvPr/>
          </p:nvSpPr>
          <p:spPr bwMode="auto">
            <a:xfrm>
              <a:off x="2785" y="1533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t</a:t>
              </a:r>
              <a:endParaRPr lang="en-US" altLang="zh-CN" sz="2400" b="0" i="1" baseline="-25000"/>
            </a:p>
          </p:txBody>
        </p:sp>
        <p:sp>
          <p:nvSpPr>
            <p:cNvPr id="8209" name="Line 39"/>
            <p:cNvSpPr>
              <a:spLocks noChangeShapeType="1"/>
            </p:cNvSpPr>
            <p:nvPr/>
          </p:nvSpPr>
          <p:spPr bwMode="auto">
            <a:xfrm flipV="1">
              <a:off x="317" y="1694"/>
              <a:ext cx="249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0" name="Text Box 40"/>
            <p:cNvSpPr txBox="1">
              <a:spLocks noChangeArrowheads="1"/>
            </p:cNvSpPr>
            <p:nvPr/>
          </p:nvSpPr>
          <p:spPr bwMode="auto">
            <a:xfrm>
              <a:off x="1473" y="1657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/>
                <a:t>0</a:t>
              </a:r>
              <a:endParaRPr lang="en-US" altLang="zh-CN" sz="1800" baseline="-25000"/>
            </a:p>
          </p:txBody>
        </p:sp>
        <p:sp>
          <p:nvSpPr>
            <p:cNvPr id="8211" name="Line 41"/>
            <p:cNvSpPr>
              <a:spLocks noChangeShapeType="1"/>
            </p:cNvSpPr>
            <p:nvPr/>
          </p:nvSpPr>
          <p:spPr bwMode="auto">
            <a:xfrm flipV="1">
              <a:off x="1561" y="877"/>
              <a:ext cx="0" cy="8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2" name="Freeform 42"/>
            <p:cNvSpPr>
              <a:spLocks/>
            </p:cNvSpPr>
            <p:nvPr/>
          </p:nvSpPr>
          <p:spPr bwMode="auto">
            <a:xfrm>
              <a:off x="1179" y="1195"/>
              <a:ext cx="706" cy="408"/>
            </a:xfrm>
            <a:custGeom>
              <a:avLst/>
              <a:gdLst>
                <a:gd name="T0" fmla="*/ 0 w 1360"/>
                <a:gd name="T1" fmla="*/ 1148 h 301"/>
                <a:gd name="T2" fmla="*/ 3 w 1360"/>
                <a:gd name="T3" fmla="*/ 827 h 301"/>
                <a:gd name="T4" fmla="*/ 8 w 1360"/>
                <a:gd name="T5" fmla="*/ 388 h 301"/>
                <a:gd name="T6" fmla="*/ 11 w 1360"/>
                <a:gd name="T7" fmla="*/ 113 h 301"/>
                <a:gd name="T8" fmla="*/ 16 w 1360"/>
                <a:gd name="T9" fmla="*/ 30 h 301"/>
                <a:gd name="T10" fmla="*/ 19 w 1360"/>
                <a:gd name="T11" fmla="*/ 310 h 301"/>
                <a:gd name="T12" fmla="*/ 24 w 1360"/>
                <a:gd name="T13" fmla="*/ 630 h 301"/>
                <a:gd name="T14" fmla="*/ 29 w 1360"/>
                <a:gd name="T15" fmla="*/ 388 h 301"/>
                <a:gd name="T16" fmla="*/ 34 w 1360"/>
                <a:gd name="T17" fmla="*/ 351 h 301"/>
                <a:gd name="T18" fmla="*/ 39 w 1360"/>
                <a:gd name="T19" fmla="*/ 590 h 301"/>
                <a:gd name="T20" fmla="*/ 44 w 1360"/>
                <a:gd name="T21" fmla="*/ 988 h 301"/>
                <a:gd name="T22" fmla="*/ 51 w 1360"/>
                <a:gd name="T23" fmla="*/ 1379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213" name="Object 43"/>
            <p:cNvGraphicFramePr>
              <a:graphicFrameLocks noChangeAspect="1"/>
            </p:cNvGraphicFramePr>
            <p:nvPr/>
          </p:nvGraphicFramePr>
          <p:xfrm>
            <a:off x="1592" y="818"/>
            <a:ext cx="467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268" name="公式" r:id="rId15" imgW="228752" imgH="152400" progId="Equation.3">
                    <p:embed/>
                  </p:oleObj>
                </mc:Choice>
                <mc:Fallback>
                  <p:oleObj name="公式" r:id="rId15" imgW="228752" imgH="152400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2" y="818"/>
                          <a:ext cx="467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4" name="Freeform 44"/>
            <p:cNvSpPr>
              <a:spLocks/>
            </p:cNvSpPr>
            <p:nvPr/>
          </p:nvSpPr>
          <p:spPr bwMode="auto">
            <a:xfrm>
              <a:off x="1934" y="1195"/>
              <a:ext cx="706" cy="408"/>
            </a:xfrm>
            <a:custGeom>
              <a:avLst/>
              <a:gdLst>
                <a:gd name="T0" fmla="*/ 0 w 1360"/>
                <a:gd name="T1" fmla="*/ 1148 h 301"/>
                <a:gd name="T2" fmla="*/ 3 w 1360"/>
                <a:gd name="T3" fmla="*/ 827 h 301"/>
                <a:gd name="T4" fmla="*/ 8 w 1360"/>
                <a:gd name="T5" fmla="*/ 388 h 301"/>
                <a:gd name="T6" fmla="*/ 11 w 1360"/>
                <a:gd name="T7" fmla="*/ 113 h 301"/>
                <a:gd name="T8" fmla="*/ 16 w 1360"/>
                <a:gd name="T9" fmla="*/ 30 h 301"/>
                <a:gd name="T10" fmla="*/ 19 w 1360"/>
                <a:gd name="T11" fmla="*/ 310 h 301"/>
                <a:gd name="T12" fmla="*/ 24 w 1360"/>
                <a:gd name="T13" fmla="*/ 630 h 301"/>
                <a:gd name="T14" fmla="*/ 29 w 1360"/>
                <a:gd name="T15" fmla="*/ 388 h 301"/>
                <a:gd name="T16" fmla="*/ 34 w 1360"/>
                <a:gd name="T17" fmla="*/ 351 h 301"/>
                <a:gd name="T18" fmla="*/ 39 w 1360"/>
                <a:gd name="T19" fmla="*/ 590 h 301"/>
                <a:gd name="T20" fmla="*/ 44 w 1360"/>
                <a:gd name="T21" fmla="*/ 988 h 301"/>
                <a:gd name="T22" fmla="*/ 51 w 1360"/>
                <a:gd name="T23" fmla="*/ 1379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5" name="Freeform 45"/>
            <p:cNvSpPr>
              <a:spLocks/>
            </p:cNvSpPr>
            <p:nvPr/>
          </p:nvSpPr>
          <p:spPr bwMode="auto">
            <a:xfrm>
              <a:off x="436" y="1186"/>
              <a:ext cx="706" cy="408"/>
            </a:xfrm>
            <a:custGeom>
              <a:avLst/>
              <a:gdLst>
                <a:gd name="T0" fmla="*/ 0 w 1360"/>
                <a:gd name="T1" fmla="*/ 1148 h 301"/>
                <a:gd name="T2" fmla="*/ 3 w 1360"/>
                <a:gd name="T3" fmla="*/ 827 h 301"/>
                <a:gd name="T4" fmla="*/ 8 w 1360"/>
                <a:gd name="T5" fmla="*/ 388 h 301"/>
                <a:gd name="T6" fmla="*/ 11 w 1360"/>
                <a:gd name="T7" fmla="*/ 113 h 301"/>
                <a:gd name="T8" fmla="*/ 16 w 1360"/>
                <a:gd name="T9" fmla="*/ 30 h 301"/>
                <a:gd name="T10" fmla="*/ 19 w 1360"/>
                <a:gd name="T11" fmla="*/ 310 h 301"/>
                <a:gd name="T12" fmla="*/ 24 w 1360"/>
                <a:gd name="T13" fmla="*/ 630 h 301"/>
                <a:gd name="T14" fmla="*/ 29 w 1360"/>
                <a:gd name="T15" fmla="*/ 388 h 301"/>
                <a:gd name="T16" fmla="*/ 34 w 1360"/>
                <a:gd name="T17" fmla="*/ 351 h 301"/>
                <a:gd name="T18" fmla="*/ 39 w 1360"/>
                <a:gd name="T19" fmla="*/ 590 h 301"/>
                <a:gd name="T20" fmla="*/ 44 w 1360"/>
                <a:gd name="T21" fmla="*/ 988 h 301"/>
                <a:gd name="T22" fmla="*/ 51 w 1360"/>
                <a:gd name="T23" fmla="*/ 1379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216" name="Object 46"/>
            <p:cNvGraphicFramePr>
              <a:graphicFrameLocks noChangeAspect="1"/>
            </p:cNvGraphicFramePr>
            <p:nvPr/>
          </p:nvGraphicFramePr>
          <p:xfrm>
            <a:off x="1637" y="1698"/>
            <a:ext cx="209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269" name="公式" r:id="rId17" imgW="114141" imgH="181004" progId="Equation.3">
                    <p:embed/>
                  </p:oleObj>
                </mc:Choice>
                <mc:Fallback>
                  <p:oleObj name="公式" r:id="rId17" imgW="114141" imgH="181004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7" y="1698"/>
                          <a:ext cx="209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7" name="Line 47"/>
            <p:cNvSpPr>
              <a:spLocks noChangeShapeType="1"/>
            </p:cNvSpPr>
            <p:nvPr/>
          </p:nvSpPr>
          <p:spPr bwMode="auto">
            <a:xfrm>
              <a:off x="1946" y="1707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8" name="Line 48"/>
            <p:cNvSpPr>
              <a:spLocks noChangeShapeType="1"/>
            </p:cNvSpPr>
            <p:nvPr/>
          </p:nvSpPr>
          <p:spPr bwMode="auto">
            <a:xfrm>
              <a:off x="1170" y="1961"/>
              <a:ext cx="7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9" name="Line 49"/>
            <p:cNvSpPr>
              <a:spLocks noChangeShapeType="1"/>
            </p:cNvSpPr>
            <p:nvPr/>
          </p:nvSpPr>
          <p:spPr bwMode="auto">
            <a:xfrm>
              <a:off x="1166" y="1698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81970" name="Object 50"/>
          <p:cNvGraphicFramePr>
            <a:graphicFrameLocks noChangeAspect="1"/>
          </p:cNvGraphicFramePr>
          <p:nvPr/>
        </p:nvGraphicFramePr>
        <p:xfrm>
          <a:off x="277813" y="3429000"/>
          <a:ext cx="636587" cy="152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70" name="公式" r:id="rId19" imgW="142794" imgH="409370" progId="Equation.3">
                  <p:embed/>
                </p:oleObj>
              </mc:Choice>
              <mc:Fallback>
                <p:oleObj name="公式" r:id="rId19" imgW="142794" imgH="40937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3" y="3429000"/>
                        <a:ext cx="636587" cy="152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1" name="Object 51"/>
          <p:cNvGraphicFramePr>
            <a:graphicFrameLocks noChangeAspect="1"/>
          </p:cNvGraphicFramePr>
          <p:nvPr/>
        </p:nvGraphicFramePr>
        <p:xfrm>
          <a:off x="468313" y="5762625"/>
          <a:ext cx="2590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71" name="公式" r:id="rId21" imgW="1124032" imgH="181004" progId="Equation.3">
                  <p:embed/>
                </p:oleObj>
              </mc:Choice>
              <mc:Fallback>
                <p:oleObj name="公式" r:id="rId21" imgW="1124032" imgH="181004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762625"/>
                        <a:ext cx="25908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2" name="Text Box 52"/>
          <p:cNvSpPr txBox="1">
            <a:spLocks noChangeArrowheads="1"/>
          </p:cNvSpPr>
          <p:nvPr/>
        </p:nvSpPr>
        <p:spPr bwMode="auto">
          <a:xfrm>
            <a:off x="3348038" y="5721350"/>
            <a:ext cx="43926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非周期信号对应连续频谱</a:t>
            </a:r>
          </a:p>
        </p:txBody>
      </p:sp>
      <p:sp>
        <p:nvSpPr>
          <p:cNvPr id="81974" name="Text Box 54"/>
          <p:cNvSpPr txBox="1">
            <a:spLocks noChangeArrowheads="1"/>
          </p:cNvSpPr>
          <p:nvPr/>
        </p:nvSpPr>
        <p:spPr bwMode="auto">
          <a:xfrm>
            <a:off x="3530600" y="5160963"/>
            <a:ext cx="3743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频域非周期、离散</a:t>
            </a:r>
          </a:p>
        </p:txBody>
      </p:sp>
      <p:graphicFrame>
        <p:nvGraphicFramePr>
          <p:cNvPr id="81975" name="Object 55"/>
          <p:cNvGraphicFramePr>
            <a:graphicFrameLocks noChangeAspect="1"/>
          </p:cNvGraphicFramePr>
          <p:nvPr/>
        </p:nvGraphicFramePr>
        <p:xfrm>
          <a:off x="4572000" y="1989138"/>
          <a:ext cx="5715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72" name="公式" r:id="rId23" imgW="171447" imgH="104570" progId="Equation.3">
                  <p:embed/>
                </p:oleObj>
              </mc:Choice>
              <mc:Fallback>
                <p:oleObj name="公式" r:id="rId23" imgW="171447" imgH="104570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989138"/>
                        <a:ext cx="5715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4427538" y="606425"/>
            <a:ext cx="3975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--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连续时间、离散频率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1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4" grpId="0"/>
      <p:bldP spid="81925" grpId="0"/>
      <p:bldP spid="81956" grpId="0"/>
      <p:bldP spid="81972" grpId="0"/>
      <p:bldP spid="81974" grpId="0"/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4" name="Text Box 4"/>
          <p:cNvSpPr txBox="1">
            <a:spLocks noChangeArrowheads="1"/>
          </p:cNvSpPr>
          <p:nvPr/>
        </p:nvSpPr>
        <p:spPr bwMode="auto">
          <a:xfrm>
            <a:off x="323850" y="1196975"/>
            <a:ext cx="8569325" cy="462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已知</a:t>
            </a:r>
            <a:r>
              <a:rPr lang="zh-CN" altLang="en-US" sz="2800" dirty="0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n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) = (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0, 3+j, 2-j, a, b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)</a:t>
            </a:r>
            <a:r>
              <a:rPr lang="zh-CN" altLang="en-US" sz="2800" dirty="0">
                <a:solidFill>
                  <a:schemeClr val="bg1"/>
                </a:solidFill>
                <a:ea typeface="楷体_GB2312" pitchFamily="49" charset="-122"/>
              </a:rPr>
              <a:t>，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若其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DFT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zh-CN" altLang="en-US" sz="2800" dirty="0">
                <a:solidFill>
                  <a:schemeClr val="bg1"/>
                </a:solidFill>
                <a:ea typeface="楷体_GB2312" pitchFamily="49" charset="-122"/>
              </a:rPr>
              <a:t>：</a:t>
            </a:r>
          </a:p>
          <a:p>
            <a:pPr eaLnBrk="1" hangingPunct="1">
              <a:buFontTx/>
              <a:buNone/>
            </a:pP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k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) = (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10</a:t>
            </a:r>
            <a:r>
              <a:rPr lang="zh-CN" altLang="en-US" sz="2800" dirty="0">
                <a:solidFill>
                  <a:schemeClr val="bg1"/>
                </a:solidFill>
                <a:ea typeface="楷体_GB2312" pitchFamily="49" charset="-122"/>
              </a:rPr>
              <a:t>，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-1.4+2.2j</a:t>
            </a:r>
            <a:r>
              <a:rPr lang="zh-CN" altLang="en-US" sz="2800" dirty="0">
                <a:solidFill>
                  <a:schemeClr val="bg1"/>
                </a:solidFill>
                <a:ea typeface="楷体_GB2312" pitchFamily="49" charset="-122"/>
              </a:rPr>
              <a:t>，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-3.6-2.2j</a:t>
            </a:r>
            <a:r>
              <a:rPr lang="zh-CN" altLang="en-US" sz="2800" dirty="0">
                <a:solidFill>
                  <a:schemeClr val="bg1"/>
                </a:solidFill>
                <a:ea typeface="楷体_GB2312" pitchFamily="49" charset="-122"/>
              </a:rPr>
              <a:t>，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-3.6-2.2j</a:t>
            </a:r>
            <a:r>
              <a:rPr lang="zh-CN" altLang="en-US" sz="2800" dirty="0">
                <a:solidFill>
                  <a:schemeClr val="bg1"/>
                </a:solidFill>
                <a:ea typeface="楷体_GB2312" pitchFamily="49" charset="-122"/>
              </a:rPr>
              <a:t>，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-1.4+2.2j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);</a:t>
            </a:r>
          </a:p>
          <a:p>
            <a:pPr eaLnBrk="1" hangingPunct="1"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则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a , b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=</a:t>
            </a:r>
            <a:r>
              <a:rPr lang="zh-CN" altLang="en-US" sz="2800" dirty="0">
                <a:solidFill>
                  <a:schemeClr val="bg1"/>
                </a:solidFill>
                <a:ea typeface="楷体_GB2312" pitchFamily="49" charset="-122"/>
              </a:rPr>
              <a:t>？</a:t>
            </a:r>
          </a:p>
          <a:p>
            <a:pPr eaLnBrk="1" hangingPunct="1"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若</a:t>
            </a:r>
            <a:r>
              <a:rPr lang="en-US" altLang="zh-CN" sz="2800" i="1" dirty="0">
                <a:solidFill>
                  <a:schemeClr val="bg1"/>
                </a:solidFill>
              </a:rPr>
              <a:t>X</a:t>
            </a:r>
            <a:r>
              <a:rPr lang="en-US" altLang="zh-CN" sz="2800" dirty="0">
                <a:solidFill>
                  <a:schemeClr val="bg1"/>
                </a:solidFill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</a:rPr>
              <a:t>k</a:t>
            </a:r>
            <a:r>
              <a:rPr lang="en-US" altLang="zh-CN" sz="2800" dirty="0">
                <a:solidFill>
                  <a:schemeClr val="bg1"/>
                </a:solidFill>
              </a:rPr>
              <a:t>) = (</a:t>
            </a:r>
            <a:r>
              <a:rPr lang="en-US" altLang="zh-CN" sz="2800" i="1" dirty="0">
                <a:solidFill>
                  <a:schemeClr val="bg1"/>
                </a:solidFill>
              </a:rPr>
              <a:t>0</a:t>
            </a:r>
            <a:r>
              <a:rPr lang="zh-CN" altLang="en-US" sz="2800" i="1" dirty="0">
                <a:solidFill>
                  <a:schemeClr val="bg1"/>
                </a:solidFill>
              </a:rPr>
              <a:t>，</a:t>
            </a:r>
            <a:r>
              <a:rPr lang="en-US" altLang="zh-CN" sz="2800" i="1" dirty="0">
                <a:solidFill>
                  <a:schemeClr val="bg1"/>
                </a:solidFill>
              </a:rPr>
              <a:t>0.7-8j</a:t>
            </a:r>
            <a:r>
              <a:rPr lang="zh-CN" altLang="en-US" sz="2800" i="1" dirty="0">
                <a:solidFill>
                  <a:schemeClr val="bg1"/>
                </a:solidFill>
              </a:rPr>
              <a:t>，</a:t>
            </a:r>
            <a:r>
              <a:rPr lang="en-US" altLang="zh-CN" sz="2800" i="1" dirty="0">
                <a:solidFill>
                  <a:schemeClr val="bg1"/>
                </a:solidFill>
              </a:rPr>
              <a:t>3+0.3j, -3-0.3j,  -0.7+8j</a:t>
            </a:r>
            <a:r>
              <a:rPr lang="en-US" altLang="zh-CN" sz="2800" dirty="0">
                <a:solidFill>
                  <a:schemeClr val="bg1"/>
                </a:solidFill>
              </a:rPr>
              <a:t>);</a:t>
            </a:r>
          </a:p>
          <a:p>
            <a:pPr eaLnBrk="1" hangingPunct="1"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</a:t>
            </a:r>
            <a:r>
              <a:rPr lang="en-US" altLang="zh-CN" sz="2800" i="1" dirty="0">
                <a:solidFill>
                  <a:schemeClr val="bg1"/>
                </a:solidFill>
              </a:rPr>
              <a:t>a , b</a:t>
            </a:r>
            <a:r>
              <a:rPr lang="en-US" altLang="zh-CN" sz="2800" dirty="0">
                <a:solidFill>
                  <a:schemeClr val="bg1"/>
                </a:solidFill>
              </a:rPr>
              <a:t>=</a:t>
            </a:r>
            <a:r>
              <a:rPr lang="zh-CN" altLang="en-US" sz="2800" dirty="0">
                <a:solidFill>
                  <a:schemeClr val="bg1"/>
                </a:solidFill>
              </a:rPr>
              <a:t>？</a:t>
            </a:r>
          </a:p>
          <a:p>
            <a:pPr eaLnBrk="1" hangingPunct="1"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若</a:t>
            </a:r>
            <a:r>
              <a:rPr lang="en-US" altLang="zh-CN" sz="2800" i="1" dirty="0">
                <a:solidFill>
                  <a:schemeClr val="bg1"/>
                </a:solidFill>
              </a:rPr>
              <a:t>X</a:t>
            </a:r>
            <a:r>
              <a:rPr lang="en-US" altLang="zh-CN" sz="2800" dirty="0">
                <a:solidFill>
                  <a:schemeClr val="bg1"/>
                </a:solidFill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</a:rPr>
              <a:t>k</a:t>
            </a:r>
            <a:r>
              <a:rPr lang="en-US" altLang="zh-CN" sz="2800" dirty="0">
                <a:solidFill>
                  <a:schemeClr val="bg1"/>
                </a:solidFill>
              </a:rPr>
              <a:t>) = (</a:t>
            </a:r>
            <a:r>
              <a:rPr lang="en-US" altLang="zh-CN" sz="2800" i="1" dirty="0">
                <a:solidFill>
                  <a:schemeClr val="bg1"/>
                </a:solidFill>
              </a:rPr>
              <a:t>10</a:t>
            </a:r>
            <a:r>
              <a:rPr lang="zh-CN" altLang="en-US" sz="2800" i="1" dirty="0">
                <a:solidFill>
                  <a:schemeClr val="bg1"/>
                </a:solidFill>
              </a:rPr>
              <a:t>，</a:t>
            </a:r>
            <a:r>
              <a:rPr lang="en-US" altLang="zh-CN" sz="2800" i="1" dirty="0">
                <a:solidFill>
                  <a:schemeClr val="bg1"/>
                </a:solidFill>
              </a:rPr>
              <a:t>-0.66</a:t>
            </a:r>
            <a:r>
              <a:rPr lang="zh-CN" altLang="en-US" sz="2800" i="1" dirty="0">
                <a:solidFill>
                  <a:schemeClr val="bg1"/>
                </a:solidFill>
              </a:rPr>
              <a:t>，</a:t>
            </a:r>
            <a:r>
              <a:rPr lang="en-US" altLang="zh-CN" sz="2800" i="1" dirty="0">
                <a:solidFill>
                  <a:schemeClr val="bg1"/>
                </a:solidFill>
              </a:rPr>
              <a:t>-0.54, -6.7, -2.1</a:t>
            </a:r>
            <a:r>
              <a:rPr lang="en-US" altLang="zh-CN" sz="2800" dirty="0">
                <a:solidFill>
                  <a:schemeClr val="bg1"/>
                </a:solidFill>
              </a:rPr>
              <a:t>);</a:t>
            </a:r>
          </a:p>
          <a:p>
            <a:pPr eaLnBrk="1" hangingPunct="1"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</a:t>
            </a:r>
            <a:r>
              <a:rPr lang="en-US" altLang="zh-CN" sz="2800" i="1" dirty="0">
                <a:solidFill>
                  <a:schemeClr val="bg1"/>
                </a:solidFill>
              </a:rPr>
              <a:t>a , b</a:t>
            </a:r>
            <a:r>
              <a:rPr lang="en-US" altLang="zh-CN" sz="2800" dirty="0">
                <a:solidFill>
                  <a:schemeClr val="bg1"/>
                </a:solidFill>
              </a:rPr>
              <a:t>=</a:t>
            </a:r>
            <a:r>
              <a:rPr lang="zh-CN" altLang="en-US" sz="2800" dirty="0">
                <a:solidFill>
                  <a:schemeClr val="bg1"/>
                </a:solidFill>
              </a:rPr>
              <a:t>？</a:t>
            </a:r>
          </a:p>
          <a:p>
            <a:pPr eaLnBrk="1" hangingPunct="1"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若</a:t>
            </a:r>
            <a:r>
              <a:rPr lang="en-US" altLang="zh-CN" sz="2800" i="1" dirty="0">
                <a:solidFill>
                  <a:schemeClr val="bg1"/>
                </a:solidFill>
              </a:rPr>
              <a:t>X</a:t>
            </a:r>
            <a:r>
              <a:rPr lang="en-US" altLang="zh-CN" sz="2800" dirty="0">
                <a:solidFill>
                  <a:schemeClr val="bg1"/>
                </a:solidFill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</a:rPr>
              <a:t>k</a:t>
            </a:r>
            <a:r>
              <a:rPr lang="en-US" altLang="zh-CN" sz="2800" dirty="0">
                <a:solidFill>
                  <a:schemeClr val="bg1"/>
                </a:solidFill>
              </a:rPr>
              <a:t>) = (</a:t>
            </a:r>
            <a:r>
              <a:rPr lang="en-US" altLang="zh-CN" sz="2800" i="1" dirty="0">
                <a:solidFill>
                  <a:schemeClr val="bg1"/>
                </a:solidFill>
              </a:rPr>
              <a:t>0</a:t>
            </a:r>
            <a:r>
              <a:rPr lang="zh-CN" altLang="en-US" sz="2800" i="1" dirty="0">
                <a:solidFill>
                  <a:schemeClr val="bg1"/>
                </a:solidFill>
              </a:rPr>
              <a:t>，</a:t>
            </a:r>
            <a:r>
              <a:rPr lang="en-US" altLang="zh-CN" sz="2800" i="1" dirty="0">
                <a:solidFill>
                  <a:schemeClr val="bg1"/>
                </a:solidFill>
              </a:rPr>
              <a:t>-5.8j</a:t>
            </a:r>
            <a:r>
              <a:rPr lang="zh-CN" altLang="en-US" sz="2800" i="1" dirty="0">
                <a:solidFill>
                  <a:schemeClr val="bg1"/>
                </a:solidFill>
              </a:rPr>
              <a:t>，</a:t>
            </a:r>
            <a:r>
              <a:rPr lang="en-US" altLang="zh-CN" sz="2800" i="1" dirty="0">
                <a:solidFill>
                  <a:schemeClr val="bg1"/>
                </a:solidFill>
              </a:rPr>
              <a:t>-1.9j, -2.5j, 10.3j</a:t>
            </a:r>
            <a:r>
              <a:rPr lang="en-US" altLang="zh-CN" sz="2800" dirty="0">
                <a:solidFill>
                  <a:schemeClr val="bg1"/>
                </a:solidFill>
              </a:rPr>
              <a:t>);</a:t>
            </a:r>
          </a:p>
          <a:p>
            <a:pPr eaLnBrk="1" hangingPunct="1"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</a:t>
            </a:r>
            <a:r>
              <a:rPr lang="en-US" altLang="zh-CN" sz="2800" i="1" dirty="0">
                <a:solidFill>
                  <a:schemeClr val="bg1"/>
                </a:solidFill>
              </a:rPr>
              <a:t>a , b</a:t>
            </a:r>
            <a:r>
              <a:rPr lang="en-US" altLang="zh-CN" sz="2800" dirty="0">
                <a:solidFill>
                  <a:schemeClr val="bg1"/>
                </a:solidFill>
              </a:rPr>
              <a:t>=</a:t>
            </a:r>
            <a:r>
              <a:rPr lang="zh-CN" altLang="en-US" sz="2800" dirty="0">
                <a:solidFill>
                  <a:schemeClr val="bg1"/>
                </a:solidFill>
              </a:rPr>
              <a:t>？</a:t>
            </a:r>
          </a:p>
        </p:txBody>
      </p:sp>
      <p:sp>
        <p:nvSpPr>
          <p:cNvPr id="281612" name="Text Box 12"/>
          <p:cNvSpPr txBox="1">
            <a:spLocks noChangeArrowheads="1"/>
          </p:cNvSpPr>
          <p:nvPr/>
        </p:nvSpPr>
        <p:spPr bwMode="auto">
          <a:xfrm>
            <a:off x="250825" y="333375"/>
            <a:ext cx="8712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已知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n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) = (1,3,C)</a:t>
            </a:r>
            <a:r>
              <a:rPr lang="zh-CN" altLang="en-US" sz="2800" dirty="0">
                <a:solidFill>
                  <a:schemeClr val="bg1"/>
                </a:solidFill>
                <a:ea typeface="楷体_GB2312" pitchFamily="49" charset="-122"/>
              </a:rPr>
              <a:t>，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DFT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k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)= (7</a:t>
            </a:r>
            <a:r>
              <a:rPr lang="zh-CN" altLang="en-US" sz="2800" dirty="0">
                <a:solidFill>
                  <a:schemeClr val="bg1"/>
                </a:solidFill>
                <a:ea typeface="楷体_GB2312" pitchFamily="49" charset="-122"/>
              </a:rPr>
              <a:t>，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-2</a:t>
            </a:r>
            <a:r>
              <a:rPr lang="zh-CN" altLang="en-US" sz="2800" dirty="0">
                <a:solidFill>
                  <a:schemeClr val="bg1"/>
                </a:solidFill>
                <a:ea typeface="楷体_GB2312" pitchFamily="49" charset="-122"/>
              </a:rPr>
              <a:t>，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-2)</a:t>
            </a:r>
            <a:r>
              <a:rPr lang="zh-CN" altLang="en-US" sz="2800" dirty="0">
                <a:solidFill>
                  <a:schemeClr val="bg1"/>
                </a:solidFill>
                <a:ea typeface="楷体_GB2312" pitchFamily="49" charset="-122"/>
              </a:rPr>
              <a:t>。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C=</a:t>
            </a:r>
            <a:r>
              <a:rPr lang="zh-CN" altLang="en-US" sz="2800" dirty="0">
                <a:solidFill>
                  <a:schemeClr val="bg1"/>
                </a:solidFill>
                <a:ea typeface="楷体_GB2312" pitchFamily="49" charset="-122"/>
              </a:rPr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81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81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81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81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1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81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81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816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699891" y="41250"/>
            <a:ext cx="3313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复   习</a:t>
            </a: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823466" y="534417"/>
            <a:ext cx="2535238" cy="1562100"/>
            <a:chOff x="1066" y="103"/>
            <a:chExt cx="1597" cy="984"/>
          </a:xfrm>
        </p:grpSpPr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2465" y="799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t</a:t>
              </a:r>
              <a:endParaRPr lang="en-US" altLang="zh-CN" sz="2400" b="0" i="1" baseline="-25000"/>
            </a:p>
          </p:txBody>
        </p:sp>
        <p:sp>
          <p:nvSpPr>
            <p:cNvPr id="5" name="Line 7"/>
            <p:cNvSpPr>
              <a:spLocks noChangeShapeType="1"/>
            </p:cNvSpPr>
            <p:nvPr/>
          </p:nvSpPr>
          <p:spPr bwMode="auto">
            <a:xfrm flipV="1">
              <a:off x="1066" y="957"/>
              <a:ext cx="14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 flipV="1">
              <a:off x="1436" y="224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" name="Object 9"/>
            <p:cNvGraphicFramePr>
              <a:graphicFrameLocks noChangeAspect="1"/>
            </p:cNvGraphicFramePr>
            <p:nvPr/>
          </p:nvGraphicFramePr>
          <p:xfrm>
            <a:off x="1477" y="103"/>
            <a:ext cx="467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095" name="公式" r:id="rId3" imgW="228752" imgH="152400" progId="Equation.3">
                    <p:embed/>
                  </p:oleObj>
                </mc:Choice>
                <mc:Fallback>
                  <p:oleObj name="公式" r:id="rId3" imgW="228752" imgH="152400" progId="Equation.3">
                    <p:embed/>
                    <p:pic>
                      <p:nvPicPr>
                        <p:cNvPr id="7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7" y="103"/>
                          <a:ext cx="467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1448" y="420"/>
              <a:ext cx="706" cy="408"/>
            </a:xfrm>
            <a:custGeom>
              <a:avLst/>
              <a:gdLst>
                <a:gd name="T0" fmla="*/ 0 w 1360"/>
                <a:gd name="T1" fmla="*/ 1148 h 301"/>
                <a:gd name="T2" fmla="*/ 3 w 1360"/>
                <a:gd name="T3" fmla="*/ 827 h 301"/>
                <a:gd name="T4" fmla="*/ 8 w 1360"/>
                <a:gd name="T5" fmla="*/ 388 h 301"/>
                <a:gd name="T6" fmla="*/ 11 w 1360"/>
                <a:gd name="T7" fmla="*/ 113 h 301"/>
                <a:gd name="T8" fmla="*/ 16 w 1360"/>
                <a:gd name="T9" fmla="*/ 30 h 301"/>
                <a:gd name="T10" fmla="*/ 19 w 1360"/>
                <a:gd name="T11" fmla="*/ 310 h 301"/>
                <a:gd name="T12" fmla="*/ 24 w 1360"/>
                <a:gd name="T13" fmla="*/ 630 h 301"/>
                <a:gd name="T14" fmla="*/ 29 w 1360"/>
                <a:gd name="T15" fmla="*/ 388 h 301"/>
                <a:gd name="T16" fmla="*/ 34 w 1360"/>
                <a:gd name="T17" fmla="*/ 351 h 301"/>
                <a:gd name="T18" fmla="*/ 39 w 1360"/>
                <a:gd name="T19" fmla="*/ 590 h 301"/>
                <a:gd name="T20" fmla="*/ 44 w 1360"/>
                <a:gd name="T21" fmla="*/ 988 h 301"/>
                <a:gd name="T22" fmla="*/ 51 w 1360"/>
                <a:gd name="T23" fmla="*/ 1379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" name="Group 11"/>
          <p:cNvGrpSpPr>
            <a:grpSpLocks/>
          </p:cNvGrpSpPr>
          <p:nvPr/>
        </p:nvGrpSpPr>
        <p:grpSpPr bwMode="auto">
          <a:xfrm>
            <a:off x="890141" y="1869505"/>
            <a:ext cx="2490788" cy="1530350"/>
            <a:chOff x="1108" y="992"/>
            <a:chExt cx="1569" cy="964"/>
          </a:xfrm>
        </p:grpSpPr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2433" y="1668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n</a:t>
              </a:r>
              <a:endParaRPr lang="en-US" altLang="zh-CN" sz="2400" b="0" i="1" baseline="-25000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1108" y="1823"/>
              <a:ext cx="13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 flipV="1">
              <a:off x="1428" y="1092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3" name="Object 15"/>
            <p:cNvGraphicFramePr>
              <a:graphicFrameLocks noChangeAspect="1"/>
            </p:cNvGraphicFramePr>
            <p:nvPr/>
          </p:nvGraphicFramePr>
          <p:xfrm>
            <a:off x="1458" y="992"/>
            <a:ext cx="531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096" name="公式" r:id="rId5" imgW="266799" imgH="152400" progId="Equation.3">
                    <p:embed/>
                  </p:oleObj>
                </mc:Choice>
                <mc:Fallback>
                  <p:oleObj name="公式" r:id="rId5" imgW="266799" imgH="152400" progId="Equation.3">
                    <p:embed/>
                    <p:pic>
                      <p:nvPicPr>
                        <p:cNvPr id="13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8" y="992"/>
                          <a:ext cx="531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" name="Group 16"/>
            <p:cNvGrpSpPr>
              <a:grpSpLocks/>
            </p:cNvGrpSpPr>
            <p:nvPr/>
          </p:nvGrpSpPr>
          <p:grpSpPr bwMode="auto">
            <a:xfrm>
              <a:off x="1430" y="1316"/>
              <a:ext cx="626" cy="509"/>
              <a:chOff x="1056" y="1316"/>
              <a:chExt cx="626" cy="509"/>
            </a:xfrm>
          </p:grpSpPr>
          <p:sp>
            <p:nvSpPr>
              <p:cNvPr id="15" name="Line 17"/>
              <p:cNvSpPr>
                <a:spLocks noChangeShapeType="1"/>
              </p:cNvSpPr>
              <p:nvPr/>
            </p:nvSpPr>
            <p:spPr bwMode="auto">
              <a:xfrm flipV="1">
                <a:off x="1510" y="145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18"/>
              <p:cNvSpPr>
                <a:spLocks noChangeShapeType="1"/>
              </p:cNvSpPr>
              <p:nvPr/>
            </p:nvSpPr>
            <p:spPr bwMode="auto">
              <a:xfrm flipV="1">
                <a:off x="1355" y="1489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19"/>
              <p:cNvSpPr>
                <a:spLocks noChangeShapeType="1"/>
              </p:cNvSpPr>
              <p:nvPr/>
            </p:nvSpPr>
            <p:spPr bwMode="auto">
              <a:xfrm flipV="1">
                <a:off x="1201" y="1316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20"/>
              <p:cNvSpPr>
                <a:spLocks noChangeShapeType="1"/>
              </p:cNvSpPr>
              <p:nvPr/>
            </p:nvSpPr>
            <p:spPr bwMode="auto">
              <a:xfrm flipV="1">
                <a:off x="1129" y="1443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21"/>
              <p:cNvSpPr>
                <a:spLocks noChangeShapeType="1"/>
              </p:cNvSpPr>
              <p:nvPr/>
            </p:nvSpPr>
            <p:spPr bwMode="auto">
              <a:xfrm flipV="1">
                <a:off x="1274" y="139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22"/>
              <p:cNvSpPr>
                <a:spLocks noChangeShapeType="1"/>
              </p:cNvSpPr>
              <p:nvPr/>
            </p:nvSpPr>
            <p:spPr bwMode="auto">
              <a:xfrm flipV="1">
                <a:off x="1056" y="158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23"/>
              <p:cNvSpPr>
                <a:spLocks noChangeShapeType="1"/>
              </p:cNvSpPr>
              <p:nvPr/>
            </p:nvSpPr>
            <p:spPr bwMode="auto">
              <a:xfrm flipH="1" flipV="1">
                <a:off x="1591" y="1543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Line 24"/>
              <p:cNvSpPr>
                <a:spLocks noChangeShapeType="1"/>
              </p:cNvSpPr>
              <p:nvPr/>
            </p:nvSpPr>
            <p:spPr bwMode="auto">
              <a:xfrm flipH="1" flipV="1">
                <a:off x="1682" y="1715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Line 25"/>
              <p:cNvSpPr>
                <a:spLocks noChangeShapeType="1"/>
              </p:cNvSpPr>
              <p:nvPr/>
            </p:nvSpPr>
            <p:spPr bwMode="auto">
              <a:xfrm flipV="1">
                <a:off x="1428" y="13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4" name="Group 26"/>
          <p:cNvGrpSpPr>
            <a:grpSpLocks/>
          </p:cNvGrpSpPr>
          <p:nvPr/>
        </p:nvGrpSpPr>
        <p:grpSpPr bwMode="auto">
          <a:xfrm>
            <a:off x="107504" y="3295080"/>
            <a:ext cx="3943350" cy="1543050"/>
            <a:chOff x="249" y="2003"/>
            <a:chExt cx="2484" cy="972"/>
          </a:xfrm>
        </p:grpSpPr>
        <p:sp>
          <p:nvSpPr>
            <p:cNvPr id="25" name="Text Box 27"/>
            <p:cNvSpPr txBox="1">
              <a:spLocks noChangeArrowheads="1"/>
            </p:cNvSpPr>
            <p:nvPr/>
          </p:nvSpPr>
          <p:spPr bwMode="auto">
            <a:xfrm>
              <a:off x="2490" y="2687"/>
              <a:ext cx="24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n</a:t>
              </a:r>
              <a:endParaRPr lang="en-US" altLang="zh-CN" sz="2400" b="0" i="1" baseline="-25000"/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>
              <a:off x="249" y="2860"/>
              <a:ext cx="2268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9"/>
            <p:cNvSpPr>
              <a:spLocks noChangeShapeType="1"/>
            </p:cNvSpPr>
            <p:nvPr/>
          </p:nvSpPr>
          <p:spPr bwMode="auto">
            <a:xfrm flipV="1">
              <a:off x="1050" y="2049"/>
              <a:ext cx="0" cy="81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8" name="Object 30"/>
            <p:cNvGraphicFramePr>
              <a:graphicFrameLocks noChangeAspect="1"/>
            </p:cNvGraphicFramePr>
            <p:nvPr/>
          </p:nvGraphicFramePr>
          <p:xfrm>
            <a:off x="1111" y="2003"/>
            <a:ext cx="512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097" name="公式" r:id="rId7" imgW="285588" imgH="152400" progId="Equation.3">
                    <p:embed/>
                  </p:oleObj>
                </mc:Choice>
                <mc:Fallback>
                  <p:oleObj name="公式" r:id="rId7" imgW="285588" imgH="152400" progId="Equation.3">
                    <p:embed/>
                    <p:pic>
                      <p:nvPicPr>
                        <p:cNvPr id="28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2003"/>
                          <a:ext cx="512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9" name="Group 31"/>
            <p:cNvGrpSpPr>
              <a:grpSpLocks/>
            </p:cNvGrpSpPr>
            <p:nvPr/>
          </p:nvGrpSpPr>
          <p:grpSpPr bwMode="auto">
            <a:xfrm>
              <a:off x="1048" y="2362"/>
              <a:ext cx="626" cy="509"/>
              <a:chOff x="741" y="1017"/>
              <a:chExt cx="626" cy="509"/>
            </a:xfrm>
          </p:grpSpPr>
          <p:sp>
            <p:nvSpPr>
              <p:cNvPr id="50" name="Line 32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Line 33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Line 34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Line 35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Line 36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Line 37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Line 38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39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Line 40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0" name="Group 41"/>
            <p:cNvGrpSpPr>
              <a:grpSpLocks/>
            </p:cNvGrpSpPr>
            <p:nvPr/>
          </p:nvGrpSpPr>
          <p:grpSpPr bwMode="auto">
            <a:xfrm>
              <a:off x="1755" y="2360"/>
              <a:ext cx="626" cy="509"/>
              <a:chOff x="741" y="1017"/>
              <a:chExt cx="626" cy="509"/>
            </a:xfrm>
          </p:grpSpPr>
          <p:sp>
            <p:nvSpPr>
              <p:cNvPr id="41" name="Line 42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43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Line 44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Line 45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46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47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Line 48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Line 49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Line 50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" name="Group 51"/>
            <p:cNvGrpSpPr>
              <a:grpSpLocks/>
            </p:cNvGrpSpPr>
            <p:nvPr/>
          </p:nvGrpSpPr>
          <p:grpSpPr bwMode="auto">
            <a:xfrm>
              <a:off x="340" y="2352"/>
              <a:ext cx="626" cy="509"/>
              <a:chOff x="741" y="1017"/>
              <a:chExt cx="626" cy="509"/>
            </a:xfrm>
          </p:grpSpPr>
          <p:sp>
            <p:nvSpPr>
              <p:cNvPr id="32" name="Line 52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53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54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55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56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57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Line 58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59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Line 60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9" name="Group 61"/>
          <p:cNvGrpSpPr>
            <a:grpSpLocks/>
          </p:cNvGrpSpPr>
          <p:nvPr/>
        </p:nvGrpSpPr>
        <p:grpSpPr bwMode="auto">
          <a:xfrm>
            <a:off x="4925566" y="3379217"/>
            <a:ext cx="3956050" cy="1465263"/>
            <a:chOff x="2889" y="3018"/>
            <a:chExt cx="2492" cy="923"/>
          </a:xfrm>
        </p:grpSpPr>
        <p:graphicFrame>
          <p:nvGraphicFramePr>
            <p:cNvPr id="60" name="Object 62"/>
            <p:cNvGraphicFramePr>
              <a:graphicFrameLocks noChangeAspect="1"/>
            </p:cNvGraphicFramePr>
            <p:nvPr/>
          </p:nvGraphicFramePr>
          <p:xfrm>
            <a:off x="4044" y="3018"/>
            <a:ext cx="516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098" name="公式" r:id="rId9" imgW="362152" imgH="256970" progId="Equation.3">
                    <p:embed/>
                  </p:oleObj>
                </mc:Choice>
                <mc:Fallback>
                  <p:oleObj name="公式" r:id="rId9" imgW="362152" imgH="256970" progId="Equation.3">
                    <p:embed/>
                    <p:pic>
                      <p:nvPicPr>
                        <p:cNvPr id="6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4" y="3018"/>
                          <a:ext cx="516" cy="3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Line 63"/>
            <p:cNvSpPr>
              <a:spLocks noChangeShapeType="1"/>
            </p:cNvSpPr>
            <p:nvPr/>
          </p:nvSpPr>
          <p:spPr bwMode="auto">
            <a:xfrm flipV="1">
              <a:off x="2889" y="3854"/>
              <a:ext cx="23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Line 64"/>
            <p:cNvSpPr>
              <a:spLocks noChangeShapeType="1"/>
            </p:cNvSpPr>
            <p:nvPr/>
          </p:nvSpPr>
          <p:spPr bwMode="auto">
            <a:xfrm flipV="1">
              <a:off x="4019" y="3090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3" name="Object 65"/>
            <p:cNvGraphicFramePr>
              <a:graphicFrameLocks noChangeAspect="1"/>
            </p:cNvGraphicFramePr>
            <p:nvPr/>
          </p:nvGraphicFramePr>
          <p:xfrm>
            <a:off x="5221" y="3718"/>
            <a:ext cx="16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099" name="公式" r:id="rId11" imgW="76094" imgH="133174" progId="Equation.3">
                    <p:embed/>
                  </p:oleObj>
                </mc:Choice>
                <mc:Fallback>
                  <p:oleObj name="公式" r:id="rId11" imgW="76094" imgH="133174" progId="Equation.3">
                    <p:embed/>
                    <p:pic>
                      <p:nvPicPr>
                        <p:cNvPr id="63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1" y="3718"/>
                          <a:ext cx="16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4" name="Group 66"/>
            <p:cNvGrpSpPr>
              <a:grpSpLocks/>
            </p:cNvGrpSpPr>
            <p:nvPr/>
          </p:nvGrpSpPr>
          <p:grpSpPr bwMode="auto">
            <a:xfrm>
              <a:off x="3715" y="3419"/>
              <a:ext cx="599" cy="435"/>
              <a:chOff x="2173" y="3249"/>
              <a:chExt cx="599" cy="435"/>
            </a:xfrm>
          </p:grpSpPr>
          <p:sp>
            <p:nvSpPr>
              <p:cNvPr id="85" name="Line 67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Line 68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Line 69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Line 70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Line 71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Line 72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Line 73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Line 74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Line 75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5" name="Group 76"/>
            <p:cNvGrpSpPr>
              <a:grpSpLocks/>
            </p:cNvGrpSpPr>
            <p:nvPr/>
          </p:nvGrpSpPr>
          <p:grpSpPr bwMode="auto">
            <a:xfrm>
              <a:off x="4395" y="3419"/>
              <a:ext cx="599" cy="435"/>
              <a:chOff x="2173" y="3249"/>
              <a:chExt cx="599" cy="435"/>
            </a:xfrm>
          </p:grpSpPr>
          <p:sp>
            <p:nvSpPr>
              <p:cNvPr id="76" name="Line 77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78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Line 79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Line 80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Line 81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Line 82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Line 83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Line 84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Line 85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6" name="Group 86"/>
            <p:cNvGrpSpPr>
              <a:grpSpLocks/>
            </p:cNvGrpSpPr>
            <p:nvPr/>
          </p:nvGrpSpPr>
          <p:grpSpPr bwMode="auto">
            <a:xfrm>
              <a:off x="3044" y="3419"/>
              <a:ext cx="599" cy="435"/>
              <a:chOff x="2173" y="3249"/>
              <a:chExt cx="599" cy="435"/>
            </a:xfrm>
          </p:grpSpPr>
          <p:sp>
            <p:nvSpPr>
              <p:cNvPr id="67" name="Line 87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Line 88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Line 89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Line 90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Line 91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Line 92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Line 93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Line 94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Line 95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4" name="Group 96"/>
          <p:cNvGrpSpPr>
            <a:grpSpLocks/>
          </p:cNvGrpSpPr>
          <p:nvPr/>
        </p:nvGrpSpPr>
        <p:grpSpPr bwMode="auto">
          <a:xfrm>
            <a:off x="5644704" y="564580"/>
            <a:ext cx="2627312" cy="1409700"/>
            <a:chOff x="3343" y="48"/>
            <a:chExt cx="1655" cy="888"/>
          </a:xfrm>
        </p:grpSpPr>
        <p:graphicFrame>
          <p:nvGraphicFramePr>
            <p:cNvPr id="95" name="Object 97"/>
            <p:cNvGraphicFramePr>
              <a:graphicFrameLocks noChangeAspect="1"/>
            </p:cNvGraphicFramePr>
            <p:nvPr/>
          </p:nvGraphicFramePr>
          <p:xfrm>
            <a:off x="4036" y="48"/>
            <a:ext cx="662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100" name="公式" r:id="rId13" imgW="476293" imgH="209609" progId="Equation.3">
                    <p:embed/>
                  </p:oleObj>
                </mc:Choice>
                <mc:Fallback>
                  <p:oleObj name="公式" r:id="rId13" imgW="476293" imgH="209609" progId="Equation.3">
                    <p:embed/>
                    <p:pic>
                      <p:nvPicPr>
                        <p:cNvPr id="95" name="Object 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6" y="48"/>
                          <a:ext cx="662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" name="Line 98"/>
            <p:cNvSpPr>
              <a:spLocks noChangeShapeType="1"/>
            </p:cNvSpPr>
            <p:nvPr/>
          </p:nvSpPr>
          <p:spPr bwMode="auto">
            <a:xfrm flipV="1">
              <a:off x="3343" y="846"/>
              <a:ext cx="14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Line 99"/>
            <p:cNvSpPr>
              <a:spLocks noChangeShapeType="1"/>
            </p:cNvSpPr>
            <p:nvPr/>
          </p:nvSpPr>
          <p:spPr bwMode="auto">
            <a:xfrm flipV="1">
              <a:off x="4011" y="80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98" name="Object 100"/>
            <p:cNvGraphicFramePr>
              <a:graphicFrameLocks noChangeAspect="1"/>
            </p:cNvGraphicFramePr>
            <p:nvPr/>
          </p:nvGraphicFramePr>
          <p:xfrm>
            <a:off x="4789" y="729"/>
            <a:ext cx="209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101" name="公式" r:id="rId15" imgW="114141" imgH="114417" progId="Equation.3">
                    <p:embed/>
                  </p:oleObj>
                </mc:Choice>
                <mc:Fallback>
                  <p:oleObj name="公式" r:id="rId15" imgW="114141" imgH="114417" progId="Equation.3">
                    <p:embed/>
                    <p:pic>
                      <p:nvPicPr>
                        <p:cNvPr id="98" name="Object 1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9" y="729"/>
                          <a:ext cx="209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9" name="Freeform 101"/>
            <p:cNvSpPr>
              <a:spLocks/>
            </p:cNvSpPr>
            <p:nvPr/>
          </p:nvSpPr>
          <p:spPr bwMode="auto">
            <a:xfrm>
              <a:off x="3694" y="446"/>
              <a:ext cx="674" cy="393"/>
            </a:xfrm>
            <a:custGeom>
              <a:avLst/>
              <a:gdLst>
                <a:gd name="T0" fmla="*/ 0 w 681"/>
                <a:gd name="T1" fmla="*/ 75 h 596"/>
                <a:gd name="T2" fmla="*/ 65 w 681"/>
                <a:gd name="T3" fmla="*/ 13 h 596"/>
                <a:gd name="T4" fmla="*/ 186 w 681"/>
                <a:gd name="T5" fmla="*/ 10 h 596"/>
                <a:gd name="T6" fmla="*/ 294 w 681"/>
                <a:gd name="T7" fmla="*/ 18 h 596"/>
                <a:gd name="T8" fmla="*/ 355 w 681"/>
                <a:gd name="T9" fmla="*/ 15 h 596"/>
                <a:gd name="T10" fmla="*/ 437 w 681"/>
                <a:gd name="T11" fmla="*/ 7 h 596"/>
                <a:gd name="T12" fmla="*/ 550 w 681"/>
                <a:gd name="T13" fmla="*/ 11 h 596"/>
                <a:gd name="T14" fmla="*/ 646 w 681"/>
                <a:gd name="T15" fmla="*/ 72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00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911795"/>
              </p:ext>
            </p:extLst>
          </p:nvPr>
        </p:nvGraphicFramePr>
        <p:xfrm>
          <a:off x="3419029" y="918592"/>
          <a:ext cx="1384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02" name="公式" r:id="rId17" imgW="476293" imgH="152400" progId="Equation.3">
                  <p:embed/>
                </p:oleObj>
              </mc:Choice>
              <mc:Fallback>
                <p:oleObj name="公式" r:id="rId17" imgW="476293" imgH="152400" progId="Equation.3">
                  <p:embed/>
                  <p:pic>
                    <p:nvPicPr>
                      <p:cNvPr id="100" name="Object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029" y="918592"/>
                        <a:ext cx="1384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14421"/>
              </p:ext>
            </p:extLst>
          </p:nvPr>
        </p:nvGraphicFramePr>
        <p:xfrm>
          <a:off x="3603179" y="3596705"/>
          <a:ext cx="1384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03" name="公式" r:id="rId19" imgW="476293" imgH="152400" progId="Equation.3">
                  <p:embed/>
                </p:oleObj>
              </mc:Choice>
              <mc:Fallback>
                <p:oleObj name="公式" r:id="rId19" imgW="476293" imgH="152400" progId="Equation.3">
                  <p:embed/>
                  <p:pic>
                    <p:nvPicPr>
                      <p:cNvPr id="101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179" y="3596705"/>
                        <a:ext cx="1384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484472"/>
              </p:ext>
            </p:extLst>
          </p:nvPr>
        </p:nvGraphicFramePr>
        <p:xfrm>
          <a:off x="3377754" y="2331467"/>
          <a:ext cx="15525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04" name="公式" r:id="rId21" imgW="533598" imgH="152400" progId="Equation.3">
                  <p:embed/>
                </p:oleObj>
              </mc:Choice>
              <mc:Fallback>
                <p:oleObj name="公式" r:id="rId21" imgW="533598" imgH="152400" progId="Equation.3">
                  <p:embed/>
                  <p:pic>
                    <p:nvPicPr>
                      <p:cNvPr id="102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7754" y="2331467"/>
                        <a:ext cx="15525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" name="Group 105"/>
          <p:cNvGrpSpPr>
            <a:grpSpLocks/>
          </p:cNvGrpSpPr>
          <p:nvPr/>
        </p:nvGrpSpPr>
        <p:grpSpPr bwMode="auto">
          <a:xfrm>
            <a:off x="6005066" y="4750817"/>
            <a:ext cx="2938463" cy="1438275"/>
            <a:chOff x="3515" y="2975"/>
            <a:chExt cx="1851" cy="906"/>
          </a:xfrm>
        </p:grpSpPr>
        <p:graphicFrame>
          <p:nvGraphicFramePr>
            <p:cNvPr id="104" name="Object 106"/>
            <p:cNvGraphicFramePr>
              <a:graphicFrameLocks noChangeAspect="1"/>
            </p:cNvGraphicFramePr>
            <p:nvPr/>
          </p:nvGraphicFramePr>
          <p:xfrm>
            <a:off x="4042" y="2975"/>
            <a:ext cx="516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105" name="公式" r:id="rId23" imgW="362152" imgH="209609" progId="Equation.3">
                    <p:embed/>
                  </p:oleObj>
                </mc:Choice>
                <mc:Fallback>
                  <p:oleObj name="公式" r:id="rId23" imgW="362152" imgH="209609" progId="Equation.3">
                    <p:embed/>
                    <p:pic>
                      <p:nvPicPr>
                        <p:cNvPr id="104" name="Object 1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2" y="2975"/>
                          <a:ext cx="516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" name="Line 107"/>
            <p:cNvSpPr>
              <a:spLocks noChangeShapeType="1"/>
            </p:cNvSpPr>
            <p:nvPr/>
          </p:nvSpPr>
          <p:spPr bwMode="auto">
            <a:xfrm>
              <a:off x="3515" y="3784"/>
              <a:ext cx="16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Line 108"/>
            <p:cNvSpPr>
              <a:spLocks noChangeShapeType="1"/>
            </p:cNvSpPr>
            <p:nvPr/>
          </p:nvSpPr>
          <p:spPr bwMode="auto">
            <a:xfrm flipV="1">
              <a:off x="3967" y="3021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7" name="Object 109"/>
            <p:cNvGraphicFramePr>
              <a:graphicFrameLocks noChangeAspect="1"/>
            </p:cNvGraphicFramePr>
            <p:nvPr/>
          </p:nvGraphicFramePr>
          <p:xfrm>
            <a:off x="5206" y="3658"/>
            <a:ext cx="16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106" name="公式" r:id="rId25" imgW="76094" imgH="133174" progId="Equation.3">
                    <p:embed/>
                  </p:oleObj>
                </mc:Choice>
                <mc:Fallback>
                  <p:oleObj name="公式" r:id="rId25" imgW="76094" imgH="133174" progId="Equation.3">
                    <p:embed/>
                    <p:pic>
                      <p:nvPicPr>
                        <p:cNvPr id="107" name="Object 1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06" y="3658"/>
                          <a:ext cx="16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" name="Line 110"/>
            <p:cNvSpPr>
              <a:spLocks noChangeShapeType="1"/>
            </p:cNvSpPr>
            <p:nvPr/>
          </p:nvSpPr>
          <p:spPr bwMode="auto">
            <a:xfrm flipV="1">
              <a:off x="3962" y="3458"/>
              <a:ext cx="0" cy="31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Line 111"/>
            <p:cNvSpPr>
              <a:spLocks noChangeShapeType="1"/>
            </p:cNvSpPr>
            <p:nvPr/>
          </p:nvSpPr>
          <p:spPr bwMode="auto">
            <a:xfrm flipV="1">
              <a:off x="4044" y="3413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Line 112"/>
            <p:cNvSpPr>
              <a:spLocks noChangeShapeType="1"/>
            </p:cNvSpPr>
            <p:nvPr/>
          </p:nvSpPr>
          <p:spPr bwMode="auto">
            <a:xfrm flipV="1">
              <a:off x="4116" y="3359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Line 113"/>
            <p:cNvSpPr>
              <a:spLocks noChangeShapeType="1"/>
            </p:cNvSpPr>
            <p:nvPr/>
          </p:nvSpPr>
          <p:spPr bwMode="auto">
            <a:xfrm flipV="1">
              <a:off x="4189" y="3359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Line 114"/>
            <p:cNvSpPr>
              <a:spLocks noChangeShapeType="1"/>
            </p:cNvSpPr>
            <p:nvPr/>
          </p:nvSpPr>
          <p:spPr bwMode="auto">
            <a:xfrm flipV="1">
              <a:off x="4262" y="3549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Line 115"/>
            <p:cNvSpPr>
              <a:spLocks noChangeShapeType="1"/>
            </p:cNvSpPr>
            <p:nvPr/>
          </p:nvSpPr>
          <p:spPr bwMode="auto">
            <a:xfrm flipV="1">
              <a:off x="4560" y="3413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Line 116"/>
            <p:cNvSpPr>
              <a:spLocks noChangeShapeType="1"/>
            </p:cNvSpPr>
            <p:nvPr/>
          </p:nvSpPr>
          <p:spPr bwMode="auto">
            <a:xfrm flipV="1">
              <a:off x="4488" y="3350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Line 117"/>
            <p:cNvSpPr>
              <a:spLocks noChangeShapeType="1"/>
            </p:cNvSpPr>
            <p:nvPr/>
          </p:nvSpPr>
          <p:spPr bwMode="auto">
            <a:xfrm flipV="1">
              <a:off x="4415" y="3350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Line 118"/>
            <p:cNvSpPr>
              <a:spLocks noChangeShapeType="1"/>
            </p:cNvSpPr>
            <p:nvPr/>
          </p:nvSpPr>
          <p:spPr bwMode="auto">
            <a:xfrm flipV="1">
              <a:off x="4343" y="3549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17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35865"/>
              </p:ext>
            </p:extLst>
          </p:nvPr>
        </p:nvGraphicFramePr>
        <p:xfrm>
          <a:off x="3707954" y="5023867"/>
          <a:ext cx="14986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07" name="公式" r:id="rId27" imgW="476293" imgH="152400" progId="Equation.3">
                  <p:embed/>
                </p:oleObj>
              </mc:Choice>
              <mc:Fallback>
                <p:oleObj name="公式" r:id="rId27" imgW="476293" imgH="152400" progId="Equation.3">
                  <p:embed/>
                  <p:pic>
                    <p:nvPicPr>
                      <p:cNvPr id="117" name="Object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54" y="5023867"/>
                        <a:ext cx="14986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8" name="Group 120"/>
          <p:cNvGrpSpPr>
            <a:grpSpLocks/>
          </p:cNvGrpSpPr>
          <p:nvPr/>
        </p:nvGrpSpPr>
        <p:grpSpPr bwMode="auto">
          <a:xfrm>
            <a:off x="4827141" y="1955230"/>
            <a:ext cx="4151313" cy="1611312"/>
            <a:chOff x="2915" y="1043"/>
            <a:chExt cx="2615" cy="1015"/>
          </a:xfrm>
        </p:grpSpPr>
        <p:grpSp>
          <p:nvGrpSpPr>
            <p:cNvPr id="119" name="Group 121"/>
            <p:cNvGrpSpPr>
              <a:grpSpLocks/>
            </p:cNvGrpSpPr>
            <p:nvPr/>
          </p:nvGrpSpPr>
          <p:grpSpPr bwMode="auto">
            <a:xfrm>
              <a:off x="2915" y="1043"/>
              <a:ext cx="2615" cy="854"/>
              <a:chOff x="2835" y="2036"/>
              <a:chExt cx="2615" cy="854"/>
            </a:xfrm>
          </p:grpSpPr>
          <p:graphicFrame>
            <p:nvGraphicFramePr>
              <p:cNvPr id="121" name="Object 122"/>
              <p:cNvGraphicFramePr>
                <a:graphicFrameLocks noChangeAspect="1"/>
              </p:cNvGraphicFramePr>
              <p:nvPr/>
            </p:nvGraphicFramePr>
            <p:xfrm>
              <a:off x="4061" y="2036"/>
              <a:ext cx="662" cy="3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7108" name="公式" r:id="rId29" imgW="476293" imgH="228834" progId="Equation.3">
                      <p:embed/>
                    </p:oleObj>
                  </mc:Choice>
                  <mc:Fallback>
                    <p:oleObj name="公式" r:id="rId29" imgW="476293" imgH="228834" progId="Equation.3">
                      <p:embed/>
                      <p:pic>
                        <p:nvPicPr>
                          <p:cNvPr id="121" name="Object 1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61" y="2036"/>
                            <a:ext cx="662" cy="3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2" name="Line 123"/>
              <p:cNvSpPr>
                <a:spLocks noChangeShapeType="1"/>
              </p:cNvSpPr>
              <p:nvPr/>
            </p:nvSpPr>
            <p:spPr bwMode="auto">
              <a:xfrm>
                <a:off x="2835" y="2813"/>
                <a:ext cx="244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Line 124"/>
              <p:cNvSpPr>
                <a:spLocks noChangeShapeType="1"/>
              </p:cNvSpPr>
              <p:nvPr/>
            </p:nvSpPr>
            <p:spPr bwMode="auto">
              <a:xfrm flipV="1">
                <a:off x="4018" y="2048"/>
                <a:ext cx="0" cy="76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Freeform 125"/>
              <p:cNvSpPr>
                <a:spLocks/>
              </p:cNvSpPr>
              <p:nvPr/>
            </p:nvSpPr>
            <p:spPr bwMode="auto">
              <a:xfrm>
                <a:off x="3694" y="2412"/>
                <a:ext cx="674" cy="393"/>
              </a:xfrm>
              <a:custGeom>
                <a:avLst/>
                <a:gdLst>
                  <a:gd name="T0" fmla="*/ 0 w 681"/>
                  <a:gd name="T1" fmla="*/ 75 h 596"/>
                  <a:gd name="T2" fmla="*/ 65 w 681"/>
                  <a:gd name="T3" fmla="*/ 13 h 596"/>
                  <a:gd name="T4" fmla="*/ 186 w 681"/>
                  <a:gd name="T5" fmla="*/ 10 h 596"/>
                  <a:gd name="T6" fmla="*/ 294 w 681"/>
                  <a:gd name="T7" fmla="*/ 18 h 596"/>
                  <a:gd name="T8" fmla="*/ 355 w 681"/>
                  <a:gd name="T9" fmla="*/ 15 h 596"/>
                  <a:gd name="T10" fmla="*/ 437 w 681"/>
                  <a:gd name="T11" fmla="*/ 7 h 596"/>
                  <a:gd name="T12" fmla="*/ 550 w 681"/>
                  <a:gd name="T13" fmla="*/ 11 h 596"/>
                  <a:gd name="T14" fmla="*/ 646 w 681"/>
                  <a:gd name="T15" fmla="*/ 72 h 5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81" h="596">
                    <a:moveTo>
                      <a:pt x="0" y="596"/>
                    </a:moveTo>
                    <a:cubicBezTo>
                      <a:pt x="12" y="515"/>
                      <a:pt x="37" y="193"/>
                      <a:pt x="70" y="107"/>
                    </a:cubicBezTo>
                    <a:cubicBezTo>
                      <a:pt x="103" y="21"/>
                      <a:pt x="156" y="71"/>
                      <a:pt x="196" y="78"/>
                    </a:cubicBezTo>
                    <a:cubicBezTo>
                      <a:pt x="236" y="85"/>
                      <a:pt x="279" y="142"/>
                      <a:pt x="309" y="148"/>
                    </a:cubicBezTo>
                    <a:cubicBezTo>
                      <a:pt x="339" y="154"/>
                      <a:pt x="350" y="132"/>
                      <a:pt x="375" y="116"/>
                    </a:cubicBezTo>
                    <a:cubicBezTo>
                      <a:pt x="400" y="100"/>
                      <a:pt x="428" y="60"/>
                      <a:pt x="462" y="55"/>
                    </a:cubicBezTo>
                    <a:cubicBezTo>
                      <a:pt x="496" y="50"/>
                      <a:pt x="543" y="0"/>
                      <a:pt x="580" y="87"/>
                    </a:cubicBezTo>
                    <a:cubicBezTo>
                      <a:pt x="617" y="174"/>
                      <a:pt x="664" y="496"/>
                      <a:pt x="681" y="578"/>
                    </a:cubicBezTo>
                  </a:path>
                </a:pathLst>
              </a:custGeom>
              <a:noFill/>
              <a:ln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" name="Line 126"/>
              <p:cNvSpPr>
                <a:spLocks noChangeShapeType="1"/>
              </p:cNvSpPr>
              <p:nvPr/>
            </p:nvSpPr>
            <p:spPr bwMode="auto">
              <a:xfrm>
                <a:off x="3297" y="2771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Line 127"/>
              <p:cNvSpPr>
                <a:spLocks noChangeShapeType="1"/>
              </p:cNvSpPr>
              <p:nvPr/>
            </p:nvSpPr>
            <p:spPr bwMode="auto">
              <a:xfrm>
                <a:off x="4722" y="2771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27" name="Object 128"/>
              <p:cNvGraphicFramePr>
                <a:graphicFrameLocks noChangeAspect="1"/>
              </p:cNvGraphicFramePr>
              <p:nvPr/>
            </p:nvGraphicFramePr>
            <p:xfrm>
              <a:off x="5257" y="2715"/>
              <a:ext cx="193" cy="1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7109" name="公式" r:id="rId31" imgW="104747" imgH="95191" progId="Equation.3">
                      <p:embed/>
                    </p:oleObj>
                  </mc:Choice>
                  <mc:Fallback>
                    <p:oleObj name="公式" r:id="rId31" imgW="104747" imgH="95191" progId="Equation.3">
                      <p:embed/>
                      <p:pic>
                        <p:nvPicPr>
                          <p:cNvPr id="127" name="Object 1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57" y="2715"/>
                            <a:ext cx="193" cy="1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8" name="Freeform 129"/>
              <p:cNvSpPr>
                <a:spLocks/>
              </p:cNvSpPr>
              <p:nvPr/>
            </p:nvSpPr>
            <p:spPr bwMode="auto">
              <a:xfrm>
                <a:off x="2980" y="2414"/>
                <a:ext cx="674" cy="393"/>
              </a:xfrm>
              <a:custGeom>
                <a:avLst/>
                <a:gdLst>
                  <a:gd name="T0" fmla="*/ 0 w 681"/>
                  <a:gd name="T1" fmla="*/ 75 h 596"/>
                  <a:gd name="T2" fmla="*/ 65 w 681"/>
                  <a:gd name="T3" fmla="*/ 13 h 596"/>
                  <a:gd name="T4" fmla="*/ 186 w 681"/>
                  <a:gd name="T5" fmla="*/ 10 h 596"/>
                  <a:gd name="T6" fmla="*/ 294 w 681"/>
                  <a:gd name="T7" fmla="*/ 18 h 596"/>
                  <a:gd name="T8" fmla="*/ 355 w 681"/>
                  <a:gd name="T9" fmla="*/ 15 h 596"/>
                  <a:gd name="T10" fmla="*/ 437 w 681"/>
                  <a:gd name="T11" fmla="*/ 7 h 596"/>
                  <a:gd name="T12" fmla="*/ 550 w 681"/>
                  <a:gd name="T13" fmla="*/ 11 h 596"/>
                  <a:gd name="T14" fmla="*/ 646 w 681"/>
                  <a:gd name="T15" fmla="*/ 72 h 5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81" h="596">
                    <a:moveTo>
                      <a:pt x="0" y="596"/>
                    </a:moveTo>
                    <a:cubicBezTo>
                      <a:pt x="12" y="515"/>
                      <a:pt x="37" y="193"/>
                      <a:pt x="70" y="107"/>
                    </a:cubicBezTo>
                    <a:cubicBezTo>
                      <a:pt x="103" y="21"/>
                      <a:pt x="156" y="71"/>
                      <a:pt x="196" y="78"/>
                    </a:cubicBezTo>
                    <a:cubicBezTo>
                      <a:pt x="236" y="85"/>
                      <a:pt x="279" y="142"/>
                      <a:pt x="309" y="148"/>
                    </a:cubicBezTo>
                    <a:cubicBezTo>
                      <a:pt x="339" y="154"/>
                      <a:pt x="350" y="132"/>
                      <a:pt x="375" y="116"/>
                    </a:cubicBezTo>
                    <a:cubicBezTo>
                      <a:pt x="400" y="100"/>
                      <a:pt x="428" y="60"/>
                      <a:pt x="462" y="55"/>
                    </a:cubicBezTo>
                    <a:cubicBezTo>
                      <a:pt x="496" y="50"/>
                      <a:pt x="543" y="0"/>
                      <a:pt x="580" y="87"/>
                    </a:cubicBezTo>
                    <a:cubicBezTo>
                      <a:pt x="617" y="174"/>
                      <a:pt x="664" y="496"/>
                      <a:pt x="681" y="578"/>
                    </a:cubicBezTo>
                  </a:path>
                </a:pathLst>
              </a:custGeom>
              <a:noFill/>
              <a:ln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Freeform 130"/>
              <p:cNvSpPr>
                <a:spLocks/>
              </p:cNvSpPr>
              <p:nvPr/>
            </p:nvSpPr>
            <p:spPr bwMode="auto">
              <a:xfrm>
                <a:off x="4411" y="2413"/>
                <a:ext cx="674" cy="393"/>
              </a:xfrm>
              <a:custGeom>
                <a:avLst/>
                <a:gdLst>
                  <a:gd name="T0" fmla="*/ 0 w 681"/>
                  <a:gd name="T1" fmla="*/ 75 h 596"/>
                  <a:gd name="T2" fmla="*/ 65 w 681"/>
                  <a:gd name="T3" fmla="*/ 13 h 596"/>
                  <a:gd name="T4" fmla="*/ 186 w 681"/>
                  <a:gd name="T5" fmla="*/ 10 h 596"/>
                  <a:gd name="T6" fmla="*/ 294 w 681"/>
                  <a:gd name="T7" fmla="*/ 18 h 596"/>
                  <a:gd name="T8" fmla="*/ 355 w 681"/>
                  <a:gd name="T9" fmla="*/ 15 h 596"/>
                  <a:gd name="T10" fmla="*/ 437 w 681"/>
                  <a:gd name="T11" fmla="*/ 7 h 596"/>
                  <a:gd name="T12" fmla="*/ 550 w 681"/>
                  <a:gd name="T13" fmla="*/ 11 h 596"/>
                  <a:gd name="T14" fmla="*/ 646 w 681"/>
                  <a:gd name="T15" fmla="*/ 72 h 5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81" h="596">
                    <a:moveTo>
                      <a:pt x="0" y="596"/>
                    </a:moveTo>
                    <a:cubicBezTo>
                      <a:pt x="12" y="515"/>
                      <a:pt x="37" y="193"/>
                      <a:pt x="70" y="107"/>
                    </a:cubicBezTo>
                    <a:cubicBezTo>
                      <a:pt x="103" y="21"/>
                      <a:pt x="156" y="71"/>
                      <a:pt x="196" y="78"/>
                    </a:cubicBezTo>
                    <a:cubicBezTo>
                      <a:pt x="236" y="85"/>
                      <a:pt x="279" y="142"/>
                      <a:pt x="309" y="148"/>
                    </a:cubicBezTo>
                    <a:cubicBezTo>
                      <a:pt x="339" y="154"/>
                      <a:pt x="350" y="132"/>
                      <a:pt x="375" y="116"/>
                    </a:cubicBezTo>
                    <a:cubicBezTo>
                      <a:pt x="400" y="100"/>
                      <a:pt x="428" y="60"/>
                      <a:pt x="462" y="55"/>
                    </a:cubicBezTo>
                    <a:cubicBezTo>
                      <a:pt x="496" y="50"/>
                      <a:pt x="543" y="0"/>
                      <a:pt x="580" y="87"/>
                    </a:cubicBezTo>
                    <a:cubicBezTo>
                      <a:pt x="617" y="174"/>
                      <a:pt x="664" y="496"/>
                      <a:pt x="681" y="578"/>
                    </a:cubicBezTo>
                  </a:path>
                </a:pathLst>
              </a:custGeom>
              <a:noFill/>
              <a:ln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120" name="Object 131"/>
            <p:cNvGraphicFramePr>
              <a:graphicFrameLocks noChangeAspect="1"/>
            </p:cNvGraphicFramePr>
            <p:nvPr/>
          </p:nvGraphicFramePr>
          <p:xfrm>
            <a:off x="4019" y="1786"/>
            <a:ext cx="91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110" name="公式" r:id="rId33" imgW="676392" imgH="171626" progId="Equation.3">
                    <p:embed/>
                  </p:oleObj>
                </mc:Choice>
                <mc:Fallback>
                  <p:oleObj name="公式" r:id="rId33" imgW="676392" imgH="171626" progId="Equation.3">
                    <p:embed/>
                    <p:pic>
                      <p:nvPicPr>
                        <p:cNvPr id="120" name="Object 1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9" y="1786"/>
                          <a:ext cx="91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0" name="Group 132"/>
          <p:cNvGrpSpPr>
            <a:grpSpLocks/>
          </p:cNvGrpSpPr>
          <p:nvPr/>
        </p:nvGrpSpPr>
        <p:grpSpPr bwMode="auto">
          <a:xfrm>
            <a:off x="844104" y="4696842"/>
            <a:ext cx="2490787" cy="1530350"/>
            <a:chOff x="1108" y="992"/>
            <a:chExt cx="1569" cy="964"/>
          </a:xfrm>
        </p:grpSpPr>
        <p:sp>
          <p:nvSpPr>
            <p:cNvPr id="131" name="Text Box 133"/>
            <p:cNvSpPr txBox="1">
              <a:spLocks noChangeArrowheads="1"/>
            </p:cNvSpPr>
            <p:nvPr/>
          </p:nvSpPr>
          <p:spPr bwMode="auto">
            <a:xfrm>
              <a:off x="2433" y="1668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n</a:t>
              </a:r>
              <a:endParaRPr lang="en-US" altLang="zh-CN" sz="2400" b="0" i="1" baseline="-25000"/>
            </a:p>
          </p:txBody>
        </p:sp>
        <p:sp>
          <p:nvSpPr>
            <p:cNvPr id="132" name="Line 134"/>
            <p:cNvSpPr>
              <a:spLocks noChangeShapeType="1"/>
            </p:cNvSpPr>
            <p:nvPr/>
          </p:nvSpPr>
          <p:spPr bwMode="auto">
            <a:xfrm>
              <a:off x="1108" y="1823"/>
              <a:ext cx="13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Line 135"/>
            <p:cNvSpPr>
              <a:spLocks noChangeShapeType="1"/>
            </p:cNvSpPr>
            <p:nvPr/>
          </p:nvSpPr>
          <p:spPr bwMode="auto">
            <a:xfrm flipV="1">
              <a:off x="1428" y="1092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34" name="Object 136"/>
            <p:cNvGraphicFramePr>
              <a:graphicFrameLocks noChangeAspect="1"/>
            </p:cNvGraphicFramePr>
            <p:nvPr/>
          </p:nvGraphicFramePr>
          <p:xfrm>
            <a:off x="1458" y="992"/>
            <a:ext cx="531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111" name="公式" r:id="rId35" imgW="266799" imgH="152400" progId="Equation.3">
                    <p:embed/>
                  </p:oleObj>
                </mc:Choice>
                <mc:Fallback>
                  <p:oleObj name="公式" r:id="rId35" imgW="266799" imgH="152400" progId="Equation.3">
                    <p:embed/>
                    <p:pic>
                      <p:nvPicPr>
                        <p:cNvPr id="134" name="Object 1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8" y="992"/>
                          <a:ext cx="531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5" name="Group 137"/>
            <p:cNvGrpSpPr>
              <a:grpSpLocks/>
            </p:cNvGrpSpPr>
            <p:nvPr/>
          </p:nvGrpSpPr>
          <p:grpSpPr bwMode="auto">
            <a:xfrm>
              <a:off x="1430" y="1316"/>
              <a:ext cx="626" cy="509"/>
              <a:chOff x="1056" y="1316"/>
              <a:chExt cx="626" cy="509"/>
            </a:xfrm>
          </p:grpSpPr>
          <p:sp>
            <p:nvSpPr>
              <p:cNvPr id="136" name="Line 138"/>
              <p:cNvSpPr>
                <a:spLocks noChangeShapeType="1"/>
              </p:cNvSpPr>
              <p:nvPr/>
            </p:nvSpPr>
            <p:spPr bwMode="auto">
              <a:xfrm flipV="1">
                <a:off x="1510" y="145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" name="Line 139"/>
              <p:cNvSpPr>
                <a:spLocks noChangeShapeType="1"/>
              </p:cNvSpPr>
              <p:nvPr/>
            </p:nvSpPr>
            <p:spPr bwMode="auto">
              <a:xfrm flipV="1">
                <a:off x="1355" y="1489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" name="Line 140"/>
              <p:cNvSpPr>
                <a:spLocks noChangeShapeType="1"/>
              </p:cNvSpPr>
              <p:nvPr/>
            </p:nvSpPr>
            <p:spPr bwMode="auto">
              <a:xfrm flipV="1">
                <a:off x="1201" y="1316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" name="Line 141"/>
              <p:cNvSpPr>
                <a:spLocks noChangeShapeType="1"/>
              </p:cNvSpPr>
              <p:nvPr/>
            </p:nvSpPr>
            <p:spPr bwMode="auto">
              <a:xfrm flipV="1">
                <a:off x="1129" y="1443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" name="Line 142"/>
              <p:cNvSpPr>
                <a:spLocks noChangeShapeType="1"/>
              </p:cNvSpPr>
              <p:nvPr/>
            </p:nvSpPr>
            <p:spPr bwMode="auto">
              <a:xfrm flipV="1">
                <a:off x="1274" y="139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" name="Line 143"/>
              <p:cNvSpPr>
                <a:spLocks noChangeShapeType="1"/>
              </p:cNvSpPr>
              <p:nvPr/>
            </p:nvSpPr>
            <p:spPr bwMode="auto">
              <a:xfrm flipV="1">
                <a:off x="1056" y="158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" name="Line 144"/>
              <p:cNvSpPr>
                <a:spLocks noChangeShapeType="1"/>
              </p:cNvSpPr>
              <p:nvPr/>
            </p:nvSpPr>
            <p:spPr bwMode="auto">
              <a:xfrm flipH="1" flipV="1">
                <a:off x="1591" y="1543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" name="Line 145"/>
              <p:cNvSpPr>
                <a:spLocks noChangeShapeType="1"/>
              </p:cNvSpPr>
              <p:nvPr/>
            </p:nvSpPr>
            <p:spPr bwMode="auto">
              <a:xfrm flipH="1" flipV="1">
                <a:off x="1682" y="1715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Line 146"/>
              <p:cNvSpPr>
                <a:spLocks noChangeShapeType="1"/>
              </p:cNvSpPr>
              <p:nvPr/>
            </p:nvSpPr>
            <p:spPr bwMode="auto">
              <a:xfrm flipV="1">
                <a:off x="1428" y="13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45" name="Text Box 147"/>
          <p:cNvSpPr txBox="1">
            <a:spLocks noChangeArrowheads="1"/>
          </p:cNvSpPr>
          <p:nvPr/>
        </p:nvSpPr>
        <p:spPr bwMode="auto">
          <a:xfrm>
            <a:off x="2699916" y="6074132"/>
            <a:ext cx="530383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en-US" altLang="zh-CN" sz="2800" i="1" dirty="0" smtClean="0">
                <a:solidFill>
                  <a:schemeClr val="bg1"/>
                </a:solidFill>
                <a:sym typeface="Wingdings" panose="05000000000000000000" pitchFamily="2" charset="2"/>
              </a:rPr>
              <a:t>DTFT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+mn-lt"/>
                <a:ea typeface="楷体" panose="02010609060101010101" pitchFamily="49" charset="-122"/>
                <a:sym typeface="Wingdings" panose="05000000000000000000" pitchFamily="2" charset="2"/>
              </a:rPr>
              <a:t>0~2</a:t>
            </a:r>
            <a:r>
              <a:rPr lang="en-US" altLang="zh-CN" sz="2800" dirty="0" smtClean="0">
                <a:solidFill>
                  <a:schemeClr val="bg1"/>
                </a:solidFill>
                <a:latin typeface="Symbol" panose="05050102010706020507" pitchFamily="18" charset="2"/>
                <a:ea typeface="楷体" panose="02010609060101010101" pitchFamily="49" charset="-122"/>
                <a:sym typeface="Wingdings" panose="05000000000000000000" pitchFamily="2" charset="2"/>
              </a:rPr>
              <a:t>p</a:t>
            </a:r>
            <a:r>
              <a:rPr lang="zh-CN" altLang="en-US" sz="28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周期的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  <a:sym typeface="Wingdings" panose="05000000000000000000" pitchFamily="2" charset="2"/>
              </a:rPr>
              <a:t>N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等分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6" name="Rectangle 148"/>
          <p:cNvSpPr>
            <a:spLocks noChangeArrowheads="1"/>
          </p:cNvSpPr>
          <p:nvPr/>
        </p:nvSpPr>
        <p:spPr bwMode="auto">
          <a:xfrm>
            <a:off x="3457129" y="5502176"/>
            <a:ext cx="23637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隐含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周期性</a:t>
            </a:r>
          </a:p>
        </p:txBody>
      </p:sp>
    </p:spTree>
    <p:extLst>
      <p:ext uri="{BB962C8B-B14F-4D97-AF65-F5344CB8AC3E}">
        <p14:creationId xmlns:p14="http://schemas.microsoft.com/office/powerpoint/2010/main" val="303666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9"/>
          <p:cNvSpPr txBox="1">
            <a:spLocks noChangeArrowheads="1"/>
          </p:cNvSpPr>
          <p:nvPr/>
        </p:nvSpPr>
        <p:spPr bwMode="auto">
          <a:xfrm>
            <a:off x="1115615" y="44624"/>
            <a:ext cx="720045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sym typeface="Wingdings" panose="05000000000000000000" pitchFamily="2" charset="2"/>
              </a:rPr>
              <a:t>DTFT</a:t>
            </a:r>
            <a:r>
              <a:rPr lang="en-US" altLang="zh-CN" sz="2800" dirty="0">
                <a:sym typeface="Wingdings" panose="05000000000000000000" pitchFamily="2" charset="2"/>
              </a:rPr>
              <a:t> 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共轭对称性 </a:t>
            </a:r>
            <a:r>
              <a:rPr lang="en-US" altLang="zh-CN" sz="2800" i="1" dirty="0" err="1">
                <a:ea typeface="楷体_GB2312" pitchFamily="49" charset="-122"/>
                <a:sym typeface="Wingdings" panose="05000000000000000000" pitchFamily="2" charset="2"/>
              </a:rPr>
              <a:t>x</a:t>
            </a:r>
            <a:r>
              <a:rPr lang="en-US" altLang="zh-CN" sz="2800" i="1" baseline="-25000" dirty="0" err="1">
                <a:ea typeface="楷体_GB2312" pitchFamily="49" charset="-122"/>
                <a:sym typeface="Wingdings" panose="05000000000000000000" pitchFamily="2" charset="2"/>
              </a:rPr>
              <a:t>e</a:t>
            </a:r>
            <a:r>
              <a:rPr lang="en-US" altLang="zh-CN" sz="2800" dirty="0">
                <a:ea typeface="楷体_GB2312" pitchFamily="49" charset="-122"/>
                <a:sym typeface="Wingdings" panose="05000000000000000000" pitchFamily="2" charset="2"/>
              </a:rPr>
              <a:t>(</a:t>
            </a:r>
            <a:r>
              <a:rPr lang="en-US" altLang="zh-CN" sz="2800" i="1" dirty="0">
                <a:ea typeface="楷体_GB2312" pitchFamily="49" charset="-122"/>
                <a:sym typeface="Wingdings" panose="05000000000000000000" pitchFamily="2" charset="2"/>
              </a:rPr>
              <a:t>n</a:t>
            </a:r>
            <a:r>
              <a:rPr lang="en-US" altLang="zh-CN" sz="2800" dirty="0">
                <a:ea typeface="楷体_GB2312" pitchFamily="49" charset="-122"/>
                <a:sym typeface="Wingdings" panose="05000000000000000000" pitchFamily="2" charset="2"/>
              </a:rPr>
              <a:t>) </a:t>
            </a:r>
            <a:r>
              <a:rPr lang="en-US" altLang="zh-CN" sz="2800" dirty="0" smtClean="0">
                <a:ea typeface="楷体_GB2312" pitchFamily="49" charset="-122"/>
                <a:sym typeface="Wingdings" panose="05000000000000000000" pitchFamily="2" charset="2"/>
              </a:rPr>
              <a:t>  </a:t>
            </a:r>
            <a:r>
              <a:rPr lang="en-US" altLang="zh-CN" sz="2800" i="1" dirty="0" smtClean="0">
                <a:ea typeface="楷体_GB2312" pitchFamily="49" charset="-122"/>
                <a:sym typeface="Wingdings" panose="05000000000000000000" pitchFamily="2" charset="2"/>
              </a:rPr>
              <a:t>x</a:t>
            </a:r>
            <a:r>
              <a:rPr lang="en-US" altLang="zh-CN" sz="2800" i="1" baseline="-25000" dirty="0" smtClean="0">
                <a:ea typeface="楷体_GB2312" pitchFamily="49" charset="-122"/>
                <a:sym typeface="Wingdings" panose="05000000000000000000" pitchFamily="2" charset="2"/>
              </a:rPr>
              <a:t>o</a:t>
            </a:r>
            <a:r>
              <a:rPr lang="en-US" altLang="zh-CN" sz="2800" dirty="0" smtClean="0">
                <a:ea typeface="楷体_GB2312" pitchFamily="49" charset="-122"/>
                <a:sym typeface="Wingdings" panose="05000000000000000000" pitchFamily="2" charset="2"/>
              </a:rPr>
              <a:t>(</a:t>
            </a:r>
            <a:r>
              <a:rPr lang="en-US" altLang="zh-CN" sz="2800" i="1" dirty="0" smtClean="0">
                <a:ea typeface="楷体_GB2312" pitchFamily="49" charset="-122"/>
                <a:sym typeface="Wingdings" panose="05000000000000000000" pitchFamily="2" charset="2"/>
              </a:rPr>
              <a:t>n</a:t>
            </a:r>
            <a:r>
              <a:rPr lang="en-US" altLang="zh-CN" sz="2800" dirty="0">
                <a:ea typeface="楷体_GB2312" pitchFamily="49" charset="-122"/>
                <a:sym typeface="Wingdings" panose="05000000000000000000" pitchFamily="2" charset="2"/>
              </a:rPr>
              <a:t>)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259632" y="711835"/>
            <a:ext cx="7469336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ea typeface="楷体_GB2312" pitchFamily="49" charset="-122"/>
                <a:sym typeface="Wingdings" panose="05000000000000000000" pitchFamily="2" charset="2"/>
              </a:rPr>
              <a:t>DFT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  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圆周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共轭对称性 </a:t>
            </a:r>
            <a:r>
              <a:rPr lang="en-US" altLang="zh-CN" sz="2800" i="1" dirty="0" err="1">
                <a:ea typeface="楷体_GB2312" pitchFamily="49" charset="-122"/>
              </a:rPr>
              <a:t>x</a:t>
            </a:r>
            <a:r>
              <a:rPr lang="en-US" altLang="zh-CN" sz="2800" i="1" baseline="-25000" dirty="0" err="1">
                <a:ea typeface="楷体_GB2312" pitchFamily="49" charset="-122"/>
              </a:rPr>
              <a:t>ep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i="1" dirty="0" err="1" smtClean="0">
                <a:ea typeface="楷体_GB2312" pitchFamily="49" charset="-122"/>
              </a:rPr>
              <a:t>x</a:t>
            </a:r>
            <a:r>
              <a:rPr lang="en-US" altLang="zh-CN" sz="2800" i="1" baseline="-25000" dirty="0" err="1" smtClean="0">
                <a:ea typeface="楷体_GB2312" pitchFamily="49" charset="-122"/>
              </a:rPr>
              <a:t>op</a:t>
            </a:r>
            <a:r>
              <a:rPr lang="en-US" altLang="zh-CN" sz="2800" dirty="0" smtClean="0">
                <a:ea typeface="楷体_GB2312" pitchFamily="49" charset="-122"/>
              </a:rPr>
              <a:t>(</a:t>
            </a:r>
            <a:r>
              <a:rPr lang="en-US" altLang="zh-CN" sz="2800" i="1" dirty="0" smtClean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74493"/>
              </p:ext>
            </p:extLst>
          </p:nvPr>
        </p:nvGraphicFramePr>
        <p:xfrm>
          <a:off x="568573" y="3861048"/>
          <a:ext cx="1493838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0" name="公式" r:id="rId3" imgW="533598" imgH="152400" progId="Equation.3">
                  <p:embed/>
                </p:oleObj>
              </mc:Choice>
              <mc:Fallback>
                <p:oleObj name="公式" r:id="rId3" imgW="533598" imgH="152400" progId="Equation.3">
                  <p:embed/>
                  <p:pic>
                    <p:nvPicPr>
                      <p:cNvPr id="3082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573" y="3861048"/>
                        <a:ext cx="1493838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322384"/>
              </p:ext>
            </p:extLst>
          </p:nvPr>
        </p:nvGraphicFramePr>
        <p:xfrm>
          <a:off x="3102223" y="3876923"/>
          <a:ext cx="1169988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1" name="公式" r:id="rId5" imgW="409593" imgH="190383" progId="Equation.3">
                  <p:embed/>
                </p:oleObj>
              </mc:Choice>
              <mc:Fallback>
                <p:oleObj name="公式" r:id="rId5" imgW="409593" imgH="190383" progId="Equation.3">
                  <p:embed/>
                  <p:pic>
                    <p:nvPicPr>
                      <p:cNvPr id="3082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2223" y="3876923"/>
                        <a:ext cx="1169988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9766980"/>
              </p:ext>
            </p:extLst>
          </p:nvPr>
        </p:nvGraphicFramePr>
        <p:xfrm>
          <a:off x="395536" y="4568056"/>
          <a:ext cx="1722437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2" name="公式" r:id="rId7" imgW="628481" imgH="152400" progId="Equation.3">
                  <p:embed/>
                </p:oleObj>
              </mc:Choice>
              <mc:Fallback>
                <p:oleObj name="公式" r:id="rId7" imgW="628481" imgH="152400" progId="Equation.3">
                  <p:embed/>
                  <p:pic>
                    <p:nvPicPr>
                      <p:cNvPr id="3082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4568056"/>
                        <a:ext cx="1722437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966682"/>
              </p:ext>
            </p:extLst>
          </p:nvPr>
        </p:nvGraphicFramePr>
        <p:xfrm>
          <a:off x="3145086" y="4522019"/>
          <a:ext cx="1201737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3" name="公式" r:id="rId9" imgW="418987" imgH="190383" progId="Equation.3">
                  <p:embed/>
                </p:oleObj>
              </mc:Choice>
              <mc:Fallback>
                <p:oleObj name="公式" r:id="rId9" imgW="418987" imgH="190383" progId="Equation.3">
                  <p:embed/>
                  <p:pic>
                    <p:nvPicPr>
                      <p:cNvPr id="3082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5086" y="4522019"/>
                        <a:ext cx="1201737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959317"/>
              </p:ext>
            </p:extLst>
          </p:nvPr>
        </p:nvGraphicFramePr>
        <p:xfrm>
          <a:off x="4950073" y="3881686"/>
          <a:ext cx="1039813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4" name="公式" r:id="rId11" imgW="362152" imgH="190383" progId="Equation.3">
                  <p:embed/>
                </p:oleObj>
              </mc:Choice>
              <mc:Fallback>
                <p:oleObj name="公式" r:id="rId11" imgW="362152" imgH="190383" progId="Equation.3">
                  <p:embed/>
                  <p:pic>
                    <p:nvPicPr>
                      <p:cNvPr id="30823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0073" y="3881686"/>
                        <a:ext cx="1039813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909160"/>
              </p:ext>
            </p:extLst>
          </p:nvPr>
        </p:nvGraphicFramePr>
        <p:xfrm>
          <a:off x="7023348" y="3940423"/>
          <a:ext cx="162401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5" name="公式" r:id="rId13" imgW="590434" imgH="152400" progId="Equation.3">
                  <p:embed/>
                </p:oleObj>
              </mc:Choice>
              <mc:Fallback>
                <p:oleObj name="公式" r:id="rId13" imgW="590434" imgH="152400" progId="Equation.3">
                  <p:embed/>
                  <p:pic>
                    <p:nvPicPr>
                      <p:cNvPr id="30823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3348" y="3940423"/>
                        <a:ext cx="1624013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452660"/>
              </p:ext>
            </p:extLst>
          </p:nvPr>
        </p:nvGraphicFramePr>
        <p:xfrm>
          <a:off x="4950073" y="4525194"/>
          <a:ext cx="1073150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6" name="公式" r:id="rId15" imgW="371546" imgH="190383" progId="Equation.3">
                  <p:embed/>
                </p:oleObj>
              </mc:Choice>
              <mc:Fallback>
                <p:oleObj name="公式" r:id="rId15" imgW="371546" imgH="190383" progId="Equation.3">
                  <p:embed/>
                  <p:pic>
                    <p:nvPicPr>
                      <p:cNvPr id="30823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0073" y="4525194"/>
                        <a:ext cx="1073150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792689"/>
              </p:ext>
            </p:extLst>
          </p:nvPr>
        </p:nvGraphicFramePr>
        <p:xfrm>
          <a:off x="6958261" y="4572819"/>
          <a:ext cx="1852612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7" name="公式" r:id="rId17" imgW="676392" imgH="152400" progId="Equation.3">
                  <p:embed/>
                </p:oleObj>
              </mc:Choice>
              <mc:Fallback>
                <p:oleObj name="公式" r:id="rId17" imgW="676392" imgH="152400" progId="Equation.3">
                  <p:embed/>
                  <p:pic>
                    <p:nvPicPr>
                      <p:cNvPr id="30823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8261" y="4572819"/>
                        <a:ext cx="1852612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383564"/>
              </p:ext>
            </p:extLst>
          </p:nvPr>
        </p:nvGraphicFramePr>
        <p:xfrm>
          <a:off x="1206748" y="5229200"/>
          <a:ext cx="2535238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8" name="公式" r:id="rId19" imgW="943191" imgH="152400" progId="Equation.3">
                  <p:embed/>
                </p:oleObj>
              </mc:Choice>
              <mc:Fallback>
                <p:oleObj name="公式" r:id="rId19" imgW="943191" imgH="152400" progId="Equation.3">
                  <p:embed/>
                  <p:pic>
                    <p:nvPicPr>
                      <p:cNvPr id="3082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748" y="5229200"/>
                        <a:ext cx="2535238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489445"/>
              </p:ext>
            </p:extLst>
          </p:nvPr>
        </p:nvGraphicFramePr>
        <p:xfrm>
          <a:off x="4607000" y="5286350"/>
          <a:ext cx="279400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9" name="公式" r:id="rId21" imgW="1047938" imgH="152400" progId="Equation.3">
                  <p:embed/>
                </p:oleObj>
              </mc:Choice>
              <mc:Fallback>
                <p:oleObj name="公式" r:id="rId21" imgW="1047938" imgH="152400" progId="Equation.3">
                  <p:embed/>
                  <p:pic>
                    <p:nvPicPr>
                      <p:cNvPr id="30823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7000" y="5286350"/>
                        <a:ext cx="2794000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275203"/>
              </p:ext>
            </p:extLst>
          </p:nvPr>
        </p:nvGraphicFramePr>
        <p:xfrm>
          <a:off x="1062286" y="5906616"/>
          <a:ext cx="276225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0" name="公式" r:id="rId23" imgW="1028679" imgH="152400" progId="Equation.3">
                  <p:embed/>
                </p:oleObj>
              </mc:Choice>
              <mc:Fallback>
                <p:oleObj name="公式" r:id="rId23" imgW="1028679" imgH="152400" progId="Equation.3">
                  <p:embed/>
                  <p:pic>
                    <p:nvPicPr>
                      <p:cNvPr id="30823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286" y="5906616"/>
                        <a:ext cx="2762250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235659"/>
              </p:ext>
            </p:extLst>
          </p:nvPr>
        </p:nvGraphicFramePr>
        <p:xfrm>
          <a:off x="4564137" y="5968529"/>
          <a:ext cx="3022600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1" name="公式" r:id="rId25" imgW="1133426" imgH="152400" progId="Equation.3">
                  <p:embed/>
                </p:oleObj>
              </mc:Choice>
              <mc:Fallback>
                <p:oleObj name="公式" r:id="rId25" imgW="1133426" imgH="152400" progId="Equation.3">
                  <p:embed/>
                  <p:pic>
                    <p:nvPicPr>
                      <p:cNvPr id="30823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4137" y="5968529"/>
                        <a:ext cx="3022600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022103"/>
              </p:ext>
            </p:extLst>
          </p:nvPr>
        </p:nvGraphicFramePr>
        <p:xfrm>
          <a:off x="2311648" y="4579169"/>
          <a:ext cx="5746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2" name="公式" r:id="rId27" imgW="171447" imgH="104570" progId="Equation.3">
                  <p:embed/>
                </p:oleObj>
              </mc:Choice>
              <mc:Fallback>
                <p:oleObj name="公式" r:id="rId27" imgW="171447" imgH="104570" progId="Equation.3">
                  <p:embed/>
                  <p:pic>
                    <p:nvPicPr>
                      <p:cNvPr id="30824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1648" y="4579169"/>
                        <a:ext cx="57467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862380"/>
              </p:ext>
            </p:extLst>
          </p:nvPr>
        </p:nvGraphicFramePr>
        <p:xfrm>
          <a:off x="2311648" y="3942011"/>
          <a:ext cx="57467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3" name="公式" r:id="rId29" imgW="171447" imgH="104570" progId="Equation.3">
                  <p:embed/>
                </p:oleObj>
              </mc:Choice>
              <mc:Fallback>
                <p:oleObj name="公式" r:id="rId29" imgW="171447" imgH="104570" progId="Equation.3">
                  <p:embed/>
                  <p:pic>
                    <p:nvPicPr>
                      <p:cNvPr id="30824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1648" y="3942011"/>
                        <a:ext cx="574675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768147"/>
              </p:ext>
            </p:extLst>
          </p:nvPr>
        </p:nvGraphicFramePr>
        <p:xfrm>
          <a:off x="6247061" y="4571231"/>
          <a:ext cx="57467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4" name="公式" r:id="rId31" imgW="171447" imgH="104570" progId="Equation.3">
                  <p:embed/>
                </p:oleObj>
              </mc:Choice>
              <mc:Fallback>
                <p:oleObj name="公式" r:id="rId31" imgW="171447" imgH="104570" progId="Equation.3">
                  <p:embed/>
                  <p:pic>
                    <p:nvPicPr>
                      <p:cNvPr id="30824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061" y="4571231"/>
                        <a:ext cx="574675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100291"/>
              </p:ext>
            </p:extLst>
          </p:nvPr>
        </p:nvGraphicFramePr>
        <p:xfrm>
          <a:off x="6247061" y="3940423"/>
          <a:ext cx="57467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5" name="公式" r:id="rId33" imgW="171447" imgH="104570" progId="Equation.3">
                  <p:embed/>
                </p:oleObj>
              </mc:Choice>
              <mc:Fallback>
                <p:oleObj name="公式" r:id="rId33" imgW="171447" imgH="104570" progId="Equation.3">
                  <p:embed/>
                  <p:pic>
                    <p:nvPicPr>
                      <p:cNvPr id="308243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061" y="3940423"/>
                        <a:ext cx="574675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076573"/>
              </p:ext>
            </p:extLst>
          </p:nvPr>
        </p:nvGraphicFramePr>
        <p:xfrm>
          <a:off x="3922787" y="5974879"/>
          <a:ext cx="5746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6" name="公式" r:id="rId35" imgW="171447" imgH="104570" progId="Equation.3">
                  <p:embed/>
                </p:oleObj>
              </mc:Choice>
              <mc:Fallback>
                <p:oleObj name="公式" r:id="rId35" imgW="171447" imgH="104570" progId="Equation.3">
                  <p:embed/>
                  <p:pic>
                    <p:nvPicPr>
                      <p:cNvPr id="30824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787" y="5974879"/>
                        <a:ext cx="57467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370523"/>
              </p:ext>
            </p:extLst>
          </p:nvPr>
        </p:nvGraphicFramePr>
        <p:xfrm>
          <a:off x="3922787" y="5294288"/>
          <a:ext cx="57467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7" name="公式" r:id="rId37" imgW="171447" imgH="104570" progId="Equation.3">
                  <p:embed/>
                </p:oleObj>
              </mc:Choice>
              <mc:Fallback>
                <p:oleObj name="公式" r:id="rId37" imgW="171447" imgH="104570" progId="Equation.3">
                  <p:embed/>
                  <p:pic>
                    <p:nvPicPr>
                      <p:cNvPr id="308245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787" y="5294288"/>
                        <a:ext cx="574675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30"/>
          <p:cNvSpPr txBox="1">
            <a:spLocks noChangeArrowheads="1"/>
          </p:cNvSpPr>
          <p:nvPr/>
        </p:nvSpPr>
        <p:spPr bwMode="auto">
          <a:xfrm>
            <a:off x="251718" y="3284984"/>
            <a:ext cx="30241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圆周共轭对称性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820191"/>
              </p:ext>
            </p:extLst>
          </p:nvPr>
        </p:nvGraphicFramePr>
        <p:xfrm>
          <a:off x="3101132" y="3284984"/>
          <a:ext cx="2767012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8" name="公式" r:id="rId39" imgW="1028679" imgH="171626" progId="Equation.3">
                  <p:embed/>
                </p:oleObj>
              </mc:Choice>
              <mc:Fallback>
                <p:oleObj name="公式" r:id="rId39" imgW="1028679" imgH="171626" progId="Equation.3">
                  <p:embed/>
                  <p:pic>
                    <p:nvPicPr>
                      <p:cNvPr id="308276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1132" y="3284984"/>
                        <a:ext cx="2767012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1140792" y="1314599"/>
            <a:ext cx="69596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i="1" dirty="0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i="1" dirty="0">
                <a:solidFill>
                  <a:srgbClr val="FFFF00"/>
                </a:solidFill>
                <a:ea typeface="楷体_GB2312" pitchFamily="49" charset="-122"/>
              </a:rPr>
              <a:t>n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)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、</a:t>
            </a:r>
            <a:r>
              <a:rPr lang="en-US" altLang="zh-CN" i="1" dirty="0" err="1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i="1" baseline="-25000" dirty="0" err="1">
                <a:solidFill>
                  <a:srgbClr val="FFFF00"/>
                </a:solidFill>
                <a:ea typeface="楷体_GB2312" pitchFamily="49" charset="-122"/>
              </a:rPr>
              <a:t>e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i="1" dirty="0">
                <a:solidFill>
                  <a:srgbClr val="FFFF00"/>
                </a:solidFill>
                <a:ea typeface="楷体_GB2312" pitchFamily="49" charset="-122"/>
              </a:rPr>
              <a:t>n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)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、</a:t>
            </a:r>
            <a:r>
              <a:rPr lang="en-US" altLang="zh-CN" i="1" dirty="0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i="1" baseline="-25000" dirty="0">
                <a:solidFill>
                  <a:srgbClr val="FFFF00"/>
                </a:solidFill>
                <a:ea typeface="楷体_GB2312" pitchFamily="49" charset="-122"/>
              </a:rPr>
              <a:t>o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i="1" dirty="0">
                <a:solidFill>
                  <a:srgbClr val="FFFF00"/>
                </a:solidFill>
                <a:ea typeface="楷体_GB2312" pitchFamily="49" charset="-122"/>
              </a:rPr>
              <a:t>n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)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、</a:t>
            </a:r>
            <a:r>
              <a:rPr lang="en-US" altLang="zh-CN" i="1" dirty="0" err="1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i="1" baseline="-25000" dirty="0" err="1">
                <a:solidFill>
                  <a:srgbClr val="FFFF00"/>
                </a:solidFill>
                <a:ea typeface="楷体_GB2312" pitchFamily="49" charset="-122"/>
              </a:rPr>
              <a:t>ep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i="1" dirty="0">
                <a:solidFill>
                  <a:srgbClr val="FFFF00"/>
                </a:solidFill>
                <a:ea typeface="楷体_GB2312" pitchFamily="49" charset="-122"/>
              </a:rPr>
              <a:t>n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)</a:t>
            </a:r>
            <a:r>
              <a:rPr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i="1" dirty="0" err="1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i="1" baseline="-25000" dirty="0" err="1">
                <a:solidFill>
                  <a:srgbClr val="FFFF00"/>
                </a:solidFill>
                <a:ea typeface="楷体_GB2312" pitchFamily="49" charset="-122"/>
              </a:rPr>
              <a:t>op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i="1" dirty="0">
                <a:solidFill>
                  <a:srgbClr val="FFFF00"/>
                </a:solidFill>
                <a:ea typeface="楷体_GB2312" pitchFamily="49" charset="-122"/>
              </a:rPr>
              <a:t>n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)</a:t>
            </a:r>
          </a:p>
        </p:txBody>
      </p:sp>
      <p:graphicFrame>
        <p:nvGraphicFramePr>
          <p:cNvPr id="2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933566"/>
              </p:ext>
            </p:extLst>
          </p:nvPr>
        </p:nvGraphicFramePr>
        <p:xfrm>
          <a:off x="268784" y="2042133"/>
          <a:ext cx="118586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9" name="公式" r:id="rId41" imgW="438246" imgH="181004" progId="Equation.3">
                  <p:embed/>
                </p:oleObj>
              </mc:Choice>
              <mc:Fallback>
                <p:oleObj name="公式" r:id="rId41" imgW="438246" imgH="181004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84" y="2042133"/>
                        <a:ext cx="1185863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623497"/>
              </p:ext>
            </p:extLst>
          </p:nvPr>
        </p:nvGraphicFramePr>
        <p:xfrm>
          <a:off x="234653" y="2612914"/>
          <a:ext cx="121920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0" name="公式" r:id="rId43" imgW="447640" imgH="181004" progId="Equation.3">
                  <p:embed/>
                </p:oleObj>
              </mc:Choice>
              <mc:Fallback>
                <p:oleObj name="公式" r:id="rId43" imgW="447640" imgH="181004" progId="Equation.3">
                  <p:embed/>
                  <p:pic>
                    <p:nvPicPr>
                      <p:cNvPr id="3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653" y="2612914"/>
                        <a:ext cx="1219200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801193"/>
              </p:ext>
            </p:extLst>
          </p:nvPr>
        </p:nvGraphicFramePr>
        <p:xfrm>
          <a:off x="1170757" y="2045308"/>
          <a:ext cx="28971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1" name="公式" r:id="rId45" imgW="1238173" imgH="181004" progId="Equation.3">
                  <p:embed/>
                </p:oleObj>
              </mc:Choice>
              <mc:Fallback>
                <p:oleObj name="公式" r:id="rId45" imgW="1238173" imgH="181004" progId="Equation.3">
                  <p:embed/>
                  <p:pic>
                    <p:nvPicPr>
                      <p:cNvPr id="203815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757" y="2045308"/>
                        <a:ext cx="2897187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725182"/>
              </p:ext>
            </p:extLst>
          </p:nvPr>
        </p:nvGraphicFramePr>
        <p:xfrm>
          <a:off x="1128553" y="2622844"/>
          <a:ext cx="28971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2" name="公式" r:id="rId47" imgW="1238173" imgH="181004" progId="Equation.3">
                  <p:embed/>
                </p:oleObj>
              </mc:Choice>
              <mc:Fallback>
                <p:oleObj name="公式" r:id="rId47" imgW="1238173" imgH="181004" progId="Equation.3">
                  <p:embed/>
                  <p:pic>
                    <p:nvPicPr>
                      <p:cNvPr id="203816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553" y="2622844"/>
                        <a:ext cx="2897187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6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2187712"/>
              </p:ext>
            </p:extLst>
          </p:nvPr>
        </p:nvGraphicFramePr>
        <p:xfrm>
          <a:off x="4530476" y="1916832"/>
          <a:ext cx="4217988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3" name="公式" r:id="rId49" imgW="1819212" imgH="209609" progId="Equation.3">
                  <p:embed/>
                </p:oleObj>
              </mc:Choice>
              <mc:Fallback>
                <p:oleObj name="公式" r:id="rId49" imgW="1819212" imgH="209609" progId="Equation.3">
                  <p:embed/>
                  <p:pic>
                    <p:nvPicPr>
                      <p:cNvPr id="203842" name="Object 66"/>
                      <p:cNvPicPr>
                        <a:picLocks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0476" y="1916832"/>
                        <a:ext cx="4217988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8091036"/>
              </p:ext>
            </p:extLst>
          </p:nvPr>
        </p:nvGraphicFramePr>
        <p:xfrm>
          <a:off x="4524151" y="2546258"/>
          <a:ext cx="42164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4" name="公式" r:id="rId51" imgW="1819212" imgH="209609" progId="Equation.3">
                  <p:embed/>
                </p:oleObj>
              </mc:Choice>
              <mc:Fallback>
                <p:oleObj name="公式" r:id="rId51" imgW="1819212" imgH="209609" progId="Equation.3">
                  <p:embed/>
                  <p:pic>
                    <p:nvPicPr>
                      <p:cNvPr id="203843" name="Object 67"/>
                      <p:cNvPicPr>
                        <a:picLocks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151" y="2546258"/>
                        <a:ext cx="42164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764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2" grpId="0"/>
      <p:bldP spid="2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ext Box 2"/>
          <p:cNvSpPr txBox="1">
            <a:spLocks noChangeArrowheads="1"/>
          </p:cNvSpPr>
          <p:nvPr/>
        </p:nvSpPr>
        <p:spPr bwMode="auto">
          <a:xfrm>
            <a:off x="107950" y="87313"/>
            <a:ext cx="5227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五、</a:t>
            </a:r>
            <a:r>
              <a:rPr lang="en-US" altLang="zh-CN" sz="2800" dirty="0" smtClean="0">
                <a:latin typeface="+mn-lt"/>
                <a:ea typeface="楷体" panose="02010609060101010101" pitchFamily="49" charset="-122"/>
              </a:rPr>
              <a:t>DFT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帕赛瓦定理</a:t>
            </a:r>
          </a:p>
        </p:txBody>
      </p:sp>
      <p:graphicFrame>
        <p:nvGraphicFramePr>
          <p:cNvPr id="113671" name="Object 7"/>
          <p:cNvGraphicFramePr>
            <a:graphicFrameLocks noChangeAspect="1"/>
          </p:cNvGraphicFramePr>
          <p:nvPr/>
        </p:nvGraphicFramePr>
        <p:xfrm>
          <a:off x="323850" y="4868863"/>
          <a:ext cx="4394200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91" name="公式" r:id="rId3" imgW="1600324" imgH="381234" progId="Equation.3">
                  <p:embed/>
                </p:oleObj>
              </mc:Choice>
              <mc:Fallback>
                <p:oleObj name="公式" r:id="rId3" imgW="1600324" imgH="38123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868863"/>
                        <a:ext cx="4394200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2" name="Text Box 8"/>
          <p:cNvSpPr txBox="1">
            <a:spLocks noChangeArrowheads="1"/>
          </p:cNvSpPr>
          <p:nvPr/>
        </p:nvSpPr>
        <p:spPr bwMode="auto">
          <a:xfrm>
            <a:off x="150813" y="6092825"/>
            <a:ext cx="70564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eaLnBrk="1" hangingPunct="1">
              <a:buFontTx/>
              <a:buNone/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信号在时域的能量与在频域的能量相等         </a:t>
            </a:r>
          </a:p>
        </p:txBody>
      </p:sp>
      <p:sp>
        <p:nvSpPr>
          <p:cNvPr id="113673" name="Rectangle 9"/>
          <p:cNvSpPr>
            <a:spLocks noChangeArrowheads="1"/>
          </p:cNvSpPr>
          <p:nvPr/>
        </p:nvSpPr>
        <p:spPr bwMode="auto">
          <a:xfrm>
            <a:off x="250825" y="735013"/>
            <a:ext cx="446563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dirty="0" smtClean="0">
                <a:latin typeface="+mn-lt"/>
                <a:ea typeface="+mj-ea"/>
                <a:sym typeface="Symbol" panose="05050102010706020507" pitchFamily="18" charset="2"/>
              </a:rPr>
              <a:t>CFT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的</a:t>
            </a:r>
            <a:r>
              <a:rPr lang="en-US" altLang="zh-CN" dirty="0" err="1">
                <a:latin typeface="+mn-lt"/>
                <a:ea typeface="楷体" panose="02010609060101010101" pitchFamily="49" charset="-122"/>
                <a:sym typeface="Symbol" panose="05050102010706020507" pitchFamily="18" charset="2"/>
              </a:rPr>
              <a:t>Parseval</a:t>
            </a:r>
            <a:endParaRPr lang="en-US" altLang="zh-CN" dirty="0">
              <a:latin typeface="+mn-lt"/>
              <a:ea typeface="楷体" panose="02010609060101010101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113675" name="Object 11"/>
          <p:cNvGraphicFramePr>
            <a:graphicFrameLocks noChangeAspect="1"/>
          </p:cNvGraphicFramePr>
          <p:nvPr/>
        </p:nvGraphicFramePr>
        <p:xfrm>
          <a:off x="107950" y="1341438"/>
          <a:ext cx="475615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92" name="公式" r:id="rId5" imgW="1885912" imgH="342783" progId="Equation.3">
                  <p:embed/>
                </p:oleObj>
              </mc:Choice>
              <mc:Fallback>
                <p:oleObj name="公式" r:id="rId5" imgW="1885912" imgH="34278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1341438"/>
                        <a:ext cx="4756150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6" name="Object 12"/>
          <p:cNvGraphicFramePr>
            <a:graphicFrameLocks noChangeAspect="1"/>
          </p:cNvGraphicFramePr>
          <p:nvPr/>
        </p:nvGraphicFramePr>
        <p:xfrm>
          <a:off x="5116513" y="58738"/>
          <a:ext cx="3660775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93" name="公式" r:id="rId7" imgW="1438272" imgH="285574" progId="Equation.3">
                  <p:embed/>
                </p:oleObj>
              </mc:Choice>
              <mc:Fallback>
                <p:oleObj name="公式" r:id="rId7" imgW="1438272" imgH="285574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6513" y="58738"/>
                        <a:ext cx="3660775" cy="81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8" name="Object 14"/>
          <p:cNvGraphicFramePr>
            <a:graphicFrameLocks noChangeAspect="1"/>
          </p:cNvGraphicFramePr>
          <p:nvPr/>
        </p:nvGraphicFramePr>
        <p:xfrm>
          <a:off x="93663" y="3040063"/>
          <a:ext cx="4953000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94" name="公式" r:id="rId9" imgW="1885912" imgH="381234" progId="Equation.3">
                  <p:embed/>
                </p:oleObj>
              </mc:Choice>
              <mc:Fallback>
                <p:oleObj name="公式" r:id="rId9" imgW="1885912" imgH="381234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63" y="3040063"/>
                        <a:ext cx="4953000" cy="110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80" name="Rectangle 16"/>
          <p:cNvSpPr>
            <a:spLocks noChangeArrowheads="1"/>
          </p:cNvSpPr>
          <p:nvPr/>
        </p:nvSpPr>
        <p:spPr bwMode="auto">
          <a:xfrm>
            <a:off x="142875" y="2449513"/>
            <a:ext cx="50768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dirty="0" smtClean="0">
                <a:latin typeface="+mn-lt"/>
                <a:ea typeface="楷体" panose="02010609060101010101" pitchFamily="49" charset="-122"/>
                <a:sym typeface="Symbol" panose="05050102010706020507" pitchFamily="18" charset="2"/>
              </a:rPr>
              <a:t>DTFT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的</a:t>
            </a:r>
            <a:r>
              <a:rPr lang="en-US" altLang="zh-CN" dirty="0" err="1">
                <a:latin typeface="+mn-lt"/>
                <a:ea typeface="楷体" panose="02010609060101010101" pitchFamily="49" charset="-122"/>
                <a:sym typeface="Symbol" panose="05050102010706020507" pitchFamily="18" charset="2"/>
              </a:rPr>
              <a:t>Parseval</a:t>
            </a:r>
            <a:endParaRPr lang="en-US" altLang="zh-CN" dirty="0">
              <a:latin typeface="+mn-lt"/>
              <a:ea typeface="楷体" panose="02010609060101010101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113681" name="Object 17"/>
          <p:cNvGraphicFramePr>
            <a:graphicFrameLocks noChangeAspect="1"/>
          </p:cNvGraphicFramePr>
          <p:nvPr/>
        </p:nvGraphicFramePr>
        <p:xfrm>
          <a:off x="5003800" y="1989138"/>
          <a:ext cx="361315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95" name="公式" r:id="rId11" imgW="1362178" imgH="381234" progId="Equation.3">
                  <p:embed/>
                </p:oleObj>
              </mc:Choice>
              <mc:Fallback>
                <p:oleObj name="公式" r:id="rId11" imgW="1362178" imgH="381234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1989138"/>
                        <a:ext cx="361315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83" name="Text Box 19"/>
          <p:cNvSpPr txBox="1">
            <a:spLocks noChangeArrowheads="1"/>
          </p:cNvSpPr>
          <p:nvPr/>
        </p:nvSpPr>
        <p:spPr bwMode="auto">
          <a:xfrm>
            <a:off x="150813" y="4278313"/>
            <a:ext cx="52276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eaLnBrk="1" hangingPunct="1">
              <a:buFontTx/>
              <a:buNone/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latin typeface="+mn-lt"/>
              </a:rPr>
              <a:t>DFT</a:t>
            </a:r>
            <a:r>
              <a:rPr lang="zh-CN" altLang="en-US" dirty="0"/>
              <a:t>形式下的</a:t>
            </a:r>
            <a:r>
              <a:rPr lang="en-US" altLang="zh-CN" dirty="0" err="1">
                <a:latin typeface="+mn-lt"/>
                <a:sym typeface="Symbol" panose="05050102010706020507" pitchFamily="18" charset="2"/>
              </a:rPr>
              <a:t>Parseval</a:t>
            </a:r>
            <a:endParaRPr lang="en-US" altLang="zh-CN" dirty="0">
              <a:latin typeface="+mn-lt"/>
              <a:sym typeface="Symbol" panose="05050102010706020507" pitchFamily="18" charset="2"/>
            </a:endParaRPr>
          </a:p>
        </p:txBody>
      </p:sp>
      <p:graphicFrame>
        <p:nvGraphicFramePr>
          <p:cNvPr id="11368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904829"/>
              </p:ext>
            </p:extLst>
          </p:nvPr>
        </p:nvGraphicFramePr>
        <p:xfrm>
          <a:off x="5449888" y="4077072"/>
          <a:ext cx="3119437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96" name="公式" r:id="rId13" imgW="1171473" imgH="381234" progId="Equation.3">
                  <p:embed/>
                </p:oleObj>
              </mc:Choice>
              <mc:Fallback>
                <p:oleObj name="公式" r:id="rId13" imgW="1171473" imgH="381234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9888" y="4077072"/>
                        <a:ext cx="3119437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8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399719"/>
              </p:ext>
            </p:extLst>
          </p:nvPr>
        </p:nvGraphicFramePr>
        <p:xfrm>
          <a:off x="5292725" y="5118472"/>
          <a:ext cx="3705225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97" name="公式" r:id="rId15" imgW="1400225" imgH="381234" progId="Equation.3">
                  <p:embed/>
                </p:oleObj>
              </mc:Choice>
              <mc:Fallback>
                <p:oleObj name="公式" r:id="rId15" imgW="1400225" imgH="381234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5118472"/>
                        <a:ext cx="3705225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89" name="Object 25"/>
          <p:cNvGraphicFramePr>
            <a:graphicFrameLocks noChangeAspect="1"/>
          </p:cNvGraphicFramePr>
          <p:nvPr/>
        </p:nvGraphicFramePr>
        <p:xfrm>
          <a:off x="4997450" y="865188"/>
          <a:ext cx="404495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98" name="公式" r:id="rId17" imgW="1667024" imgH="342783" progId="Equation.3">
                  <p:embed/>
                </p:oleObj>
              </mc:Choice>
              <mc:Fallback>
                <p:oleObj name="公式" r:id="rId17" imgW="1667024" imgH="342783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7450" y="865188"/>
                        <a:ext cx="4044950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91" name="Object 27"/>
          <p:cNvGraphicFramePr>
            <a:graphicFrameLocks noChangeAspect="1"/>
          </p:cNvGraphicFramePr>
          <p:nvPr/>
        </p:nvGraphicFramePr>
        <p:xfrm>
          <a:off x="5032375" y="3027363"/>
          <a:ext cx="4087813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99" name="公式" r:id="rId19" imgW="1619113" imgH="342783" progId="Equation.3">
                  <p:embed/>
                </p:oleObj>
              </mc:Choice>
              <mc:Fallback>
                <p:oleObj name="公式" r:id="rId19" imgW="1619113" imgH="342783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75" y="3027363"/>
                        <a:ext cx="4087813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3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3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3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3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3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3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13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13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13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13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13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6" grpId="0"/>
      <p:bldP spid="113672" grpId="0"/>
      <p:bldP spid="113673" grpId="0"/>
      <p:bldP spid="113680" grpId="0"/>
      <p:bldP spid="11368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 Box 2"/>
          <p:cNvSpPr txBox="1">
            <a:spLocks noChangeArrowheads="1"/>
          </p:cNvSpPr>
          <p:nvPr/>
        </p:nvSpPr>
        <p:spPr bwMode="auto">
          <a:xfrm>
            <a:off x="207963" y="130175"/>
            <a:ext cx="3211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六、圆周卷积</a:t>
            </a:r>
          </a:p>
        </p:txBody>
      </p:sp>
      <p:sp>
        <p:nvSpPr>
          <p:cNvPr id="114691" name="Text Box 3"/>
          <p:cNvSpPr txBox="1">
            <a:spLocks noChangeArrowheads="1"/>
          </p:cNvSpPr>
          <p:nvPr/>
        </p:nvSpPr>
        <p:spPr bwMode="auto">
          <a:xfrm>
            <a:off x="179388" y="836613"/>
            <a:ext cx="44878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、时域圆周卷积定理</a:t>
            </a:r>
          </a:p>
        </p:txBody>
      </p:sp>
      <p:graphicFrame>
        <p:nvGraphicFramePr>
          <p:cNvPr id="114694" name="Object 6"/>
          <p:cNvGraphicFramePr>
            <a:graphicFrameLocks noChangeAspect="1"/>
          </p:cNvGraphicFramePr>
          <p:nvPr/>
        </p:nvGraphicFramePr>
        <p:xfrm>
          <a:off x="738188" y="1484313"/>
          <a:ext cx="59213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7" name="公式" r:id="rId3" imgW="2619610" imgH="181004" progId="Equation.3">
                  <p:embed/>
                </p:oleObj>
              </mc:Choice>
              <mc:Fallback>
                <p:oleObj name="公式" r:id="rId3" imgW="2619610" imgH="18100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1484313"/>
                        <a:ext cx="592137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8" name="Object 10"/>
          <p:cNvGraphicFramePr>
            <a:graphicFrameLocks noChangeAspect="1"/>
          </p:cNvGraphicFramePr>
          <p:nvPr/>
        </p:nvGraphicFramePr>
        <p:xfrm>
          <a:off x="2973388" y="4076700"/>
          <a:ext cx="426402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8" name="公式" r:id="rId5" imgW="1781165" imgH="381234" progId="Equation.3">
                  <p:embed/>
                </p:oleObj>
              </mc:Choice>
              <mc:Fallback>
                <p:oleObj name="公式" r:id="rId5" imgW="1781165" imgH="38123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3388" y="4076700"/>
                        <a:ext cx="426402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6" name="Object 8"/>
          <p:cNvGraphicFramePr>
            <a:graphicFrameLocks noChangeAspect="1"/>
          </p:cNvGraphicFramePr>
          <p:nvPr/>
        </p:nvGraphicFramePr>
        <p:xfrm>
          <a:off x="3054350" y="2260600"/>
          <a:ext cx="28860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9" name="公式" r:id="rId7" imgW="1238173" imgH="181004" progId="Equation.3">
                  <p:embed/>
                </p:oleObj>
              </mc:Choice>
              <mc:Fallback>
                <p:oleObj name="公式" r:id="rId7" imgW="1238173" imgH="18100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2260600"/>
                        <a:ext cx="2886075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4704" name="Group 16"/>
          <p:cNvGrpSpPr>
            <a:grpSpLocks/>
          </p:cNvGrpSpPr>
          <p:nvPr/>
        </p:nvGrpSpPr>
        <p:grpSpPr bwMode="auto">
          <a:xfrm>
            <a:off x="990600" y="2274888"/>
            <a:ext cx="2001838" cy="479425"/>
            <a:chOff x="3061" y="2251"/>
            <a:chExt cx="1261" cy="302"/>
          </a:xfrm>
        </p:grpSpPr>
        <p:grpSp>
          <p:nvGrpSpPr>
            <p:cNvPr id="65553" name="Group 11"/>
            <p:cNvGrpSpPr>
              <a:grpSpLocks/>
            </p:cNvGrpSpPr>
            <p:nvPr/>
          </p:nvGrpSpPr>
          <p:grpSpPr bwMode="auto">
            <a:xfrm>
              <a:off x="3606" y="2296"/>
              <a:ext cx="201" cy="212"/>
              <a:chOff x="1992" y="2560"/>
              <a:chExt cx="201" cy="212"/>
            </a:xfrm>
          </p:grpSpPr>
          <p:sp>
            <p:nvSpPr>
              <p:cNvPr id="65555" name="Oval 12"/>
              <p:cNvSpPr>
                <a:spLocks noChangeArrowheads="1"/>
              </p:cNvSpPr>
              <p:nvPr/>
            </p:nvSpPr>
            <p:spPr bwMode="auto">
              <a:xfrm>
                <a:off x="2016" y="2592"/>
                <a:ext cx="144" cy="14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5556" name="Text Box 13"/>
              <p:cNvSpPr txBox="1">
                <a:spLocks noChangeArrowheads="1"/>
              </p:cNvSpPr>
              <p:nvPr/>
            </p:nvSpPr>
            <p:spPr bwMode="auto">
              <a:xfrm>
                <a:off x="1992" y="2560"/>
                <a:ext cx="20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600" b="0" i="1"/>
                  <a:t>N</a:t>
                </a:r>
              </a:p>
            </p:txBody>
          </p:sp>
        </p:grpSp>
        <p:graphicFrame>
          <p:nvGraphicFramePr>
            <p:cNvPr id="65554" name="Object 14"/>
            <p:cNvGraphicFramePr>
              <a:graphicFrameLocks noChangeAspect="1"/>
            </p:cNvGraphicFramePr>
            <p:nvPr/>
          </p:nvGraphicFramePr>
          <p:xfrm>
            <a:off x="3061" y="2251"/>
            <a:ext cx="1261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190" name="公式" r:id="rId9" imgW="857233" imgH="171626" progId="Equation.3">
                    <p:embed/>
                  </p:oleObj>
                </mc:Choice>
                <mc:Fallback>
                  <p:oleObj name="公式" r:id="rId9" imgW="857233" imgH="171626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1" y="2251"/>
                          <a:ext cx="1261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4706" name="Group 18"/>
          <p:cNvGrpSpPr>
            <a:grpSpLocks/>
          </p:cNvGrpSpPr>
          <p:nvPr/>
        </p:nvGrpSpPr>
        <p:grpSpPr bwMode="auto">
          <a:xfrm>
            <a:off x="900113" y="4292600"/>
            <a:ext cx="2001837" cy="479425"/>
            <a:chOff x="3061" y="2251"/>
            <a:chExt cx="1261" cy="302"/>
          </a:xfrm>
        </p:grpSpPr>
        <p:grpSp>
          <p:nvGrpSpPr>
            <p:cNvPr id="65549" name="Group 19"/>
            <p:cNvGrpSpPr>
              <a:grpSpLocks/>
            </p:cNvGrpSpPr>
            <p:nvPr/>
          </p:nvGrpSpPr>
          <p:grpSpPr bwMode="auto">
            <a:xfrm>
              <a:off x="3606" y="2296"/>
              <a:ext cx="201" cy="212"/>
              <a:chOff x="1992" y="2560"/>
              <a:chExt cx="201" cy="212"/>
            </a:xfrm>
          </p:grpSpPr>
          <p:sp>
            <p:nvSpPr>
              <p:cNvPr id="65551" name="Oval 20"/>
              <p:cNvSpPr>
                <a:spLocks noChangeArrowheads="1"/>
              </p:cNvSpPr>
              <p:nvPr/>
            </p:nvSpPr>
            <p:spPr bwMode="auto">
              <a:xfrm>
                <a:off x="2016" y="2592"/>
                <a:ext cx="144" cy="14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5552" name="Text Box 21"/>
              <p:cNvSpPr txBox="1">
                <a:spLocks noChangeArrowheads="1"/>
              </p:cNvSpPr>
              <p:nvPr/>
            </p:nvSpPr>
            <p:spPr bwMode="auto">
              <a:xfrm>
                <a:off x="1992" y="2560"/>
                <a:ext cx="20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600" b="0" i="1"/>
                  <a:t>N</a:t>
                </a:r>
              </a:p>
            </p:txBody>
          </p:sp>
        </p:grpSp>
        <p:graphicFrame>
          <p:nvGraphicFramePr>
            <p:cNvPr id="65550" name="Object 22"/>
            <p:cNvGraphicFramePr>
              <a:graphicFrameLocks noChangeAspect="1"/>
            </p:cNvGraphicFramePr>
            <p:nvPr/>
          </p:nvGraphicFramePr>
          <p:xfrm>
            <a:off x="3061" y="2251"/>
            <a:ext cx="1261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191" name="公式" r:id="rId11" imgW="857233" imgH="171626" progId="Equation.3">
                    <p:embed/>
                  </p:oleObj>
                </mc:Choice>
                <mc:Fallback>
                  <p:oleObj name="公式" r:id="rId11" imgW="857233" imgH="171626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1" y="2251"/>
                          <a:ext cx="1261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4712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142222"/>
              </p:ext>
            </p:extLst>
          </p:nvPr>
        </p:nvGraphicFramePr>
        <p:xfrm>
          <a:off x="3044825" y="5157192"/>
          <a:ext cx="426402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92" name="公式" r:id="rId13" imgW="1781165" imgH="381234" progId="Equation.3">
                  <p:embed/>
                </p:oleObj>
              </mc:Choice>
              <mc:Fallback>
                <p:oleObj name="公式" r:id="rId13" imgW="1781165" imgH="381234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4825" y="5157192"/>
                        <a:ext cx="426402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713" name="Rectangle 25"/>
          <p:cNvSpPr>
            <a:spLocks noChangeArrowheads="1"/>
          </p:cNvSpPr>
          <p:nvPr/>
        </p:nvSpPr>
        <p:spPr bwMode="auto">
          <a:xfrm>
            <a:off x="684213" y="3586163"/>
            <a:ext cx="504031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800" i="1" dirty="0"/>
              <a:t>x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800" i="1" dirty="0"/>
              <a:t>x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点圆周卷积</a:t>
            </a:r>
          </a:p>
        </p:txBody>
      </p:sp>
      <p:sp>
        <p:nvSpPr>
          <p:cNvPr id="114714" name="Text Box 26"/>
          <p:cNvSpPr txBox="1">
            <a:spLocks noChangeArrowheads="1"/>
          </p:cNvSpPr>
          <p:nvPr/>
        </p:nvSpPr>
        <p:spPr bwMode="auto">
          <a:xfrm>
            <a:off x="323850" y="2909888"/>
            <a:ext cx="41767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圆周卷积的结果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14715" name="Text Box 27"/>
          <p:cNvSpPr txBox="1">
            <a:spLocks noChangeArrowheads="1"/>
          </p:cNvSpPr>
          <p:nvPr/>
        </p:nvSpPr>
        <p:spPr bwMode="auto">
          <a:xfrm>
            <a:off x="3162300" y="2909888"/>
            <a:ext cx="38877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也是长为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的序列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4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4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4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4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4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14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0" grpId="0"/>
      <p:bldP spid="114691" grpId="0"/>
      <p:bldP spid="114713" grpId="0"/>
      <p:bldP spid="114714" grpId="0"/>
      <p:bldP spid="1147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2"/>
          <p:cNvSpPr txBox="1">
            <a:spLocks noChangeArrowheads="1"/>
          </p:cNvSpPr>
          <p:nvPr/>
        </p:nvSpPr>
        <p:spPr bwMode="auto">
          <a:xfrm>
            <a:off x="250825" y="3357563"/>
            <a:ext cx="80660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圆周卷积相当于周期卷积后取其主值序列</a:t>
            </a:r>
            <a:r>
              <a:rPr lang="en-US" altLang="zh-CN" sz="2800" i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!!!</a:t>
            </a:r>
            <a:endParaRPr lang="en-US" altLang="zh-CN" sz="2800" b="0" i="1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266700" y="1628775"/>
            <a:ext cx="28622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周期卷积公式：</a:t>
            </a:r>
            <a:r>
              <a:rPr lang="zh-CN" altLang="en-US" sz="2800" b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graphicFrame>
        <p:nvGraphicFramePr>
          <p:cNvPr id="115716" name="Object 4"/>
          <p:cNvGraphicFramePr>
            <a:graphicFrameLocks noChangeAspect="1"/>
          </p:cNvGraphicFramePr>
          <p:nvPr/>
        </p:nvGraphicFramePr>
        <p:xfrm>
          <a:off x="425450" y="2276475"/>
          <a:ext cx="366712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13" name="公式" r:id="rId3" imgW="1524230" imgH="381234" progId="Equation.3">
                  <p:embed/>
                </p:oleObj>
              </mc:Choice>
              <mc:Fallback>
                <p:oleObj name="公式" r:id="rId3" imgW="1524230" imgH="38123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50" y="2276475"/>
                        <a:ext cx="3667125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250825" y="188913"/>
            <a:ext cx="30257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圆周卷积公式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</p:txBody>
      </p:sp>
      <p:grpSp>
        <p:nvGrpSpPr>
          <p:cNvPr id="115725" name="Group 13"/>
          <p:cNvGrpSpPr>
            <a:grpSpLocks/>
          </p:cNvGrpSpPr>
          <p:nvPr/>
        </p:nvGrpSpPr>
        <p:grpSpPr bwMode="auto">
          <a:xfrm>
            <a:off x="465138" y="739775"/>
            <a:ext cx="6122987" cy="960438"/>
            <a:chOff x="385" y="119"/>
            <a:chExt cx="3857" cy="605"/>
          </a:xfrm>
        </p:grpSpPr>
        <p:graphicFrame>
          <p:nvGraphicFramePr>
            <p:cNvPr id="66577" name="Object 6"/>
            <p:cNvGraphicFramePr>
              <a:graphicFrameLocks noChangeAspect="1"/>
            </p:cNvGraphicFramePr>
            <p:nvPr/>
          </p:nvGraphicFramePr>
          <p:xfrm>
            <a:off x="1655" y="119"/>
            <a:ext cx="2587" cy="6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214" name="公式" r:id="rId5" imgW="1781165" imgH="381234" progId="Equation.3">
                    <p:embed/>
                  </p:oleObj>
                </mc:Choice>
                <mc:Fallback>
                  <p:oleObj name="公式" r:id="rId5" imgW="1781165" imgH="381234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5" y="119"/>
                          <a:ext cx="2587" cy="6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6578" name="Group 8"/>
            <p:cNvGrpSpPr>
              <a:grpSpLocks/>
            </p:cNvGrpSpPr>
            <p:nvPr/>
          </p:nvGrpSpPr>
          <p:grpSpPr bwMode="auto">
            <a:xfrm>
              <a:off x="385" y="255"/>
              <a:ext cx="1261" cy="302"/>
              <a:chOff x="3061" y="2251"/>
              <a:chExt cx="1261" cy="302"/>
            </a:xfrm>
          </p:grpSpPr>
          <p:grpSp>
            <p:nvGrpSpPr>
              <p:cNvPr id="66579" name="Group 9"/>
              <p:cNvGrpSpPr>
                <a:grpSpLocks/>
              </p:cNvGrpSpPr>
              <p:nvPr/>
            </p:nvGrpSpPr>
            <p:grpSpPr bwMode="auto">
              <a:xfrm>
                <a:off x="3606" y="2296"/>
                <a:ext cx="201" cy="212"/>
                <a:chOff x="1992" y="2560"/>
                <a:chExt cx="201" cy="212"/>
              </a:xfrm>
            </p:grpSpPr>
            <p:sp>
              <p:nvSpPr>
                <p:cNvPr id="66581" name="Oval 10"/>
                <p:cNvSpPr>
                  <a:spLocks noChangeArrowheads="1"/>
                </p:cNvSpPr>
                <p:nvPr/>
              </p:nvSpPr>
              <p:spPr bwMode="auto">
                <a:xfrm>
                  <a:off x="2016" y="2592"/>
                  <a:ext cx="144" cy="14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endParaRPr lang="zh-CN" altLang="en-US" sz="28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66582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1992" y="2560"/>
                  <a:ext cx="201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600" b="0" i="1"/>
                    <a:t>N</a:t>
                  </a:r>
                </a:p>
              </p:txBody>
            </p:sp>
          </p:grpSp>
          <p:graphicFrame>
            <p:nvGraphicFramePr>
              <p:cNvPr id="66580" name="Object 12"/>
              <p:cNvGraphicFramePr>
                <a:graphicFrameLocks noChangeAspect="1"/>
              </p:cNvGraphicFramePr>
              <p:nvPr/>
            </p:nvGraphicFramePr>
            <p:xfrm>
              <a:off x="3061" y="2251"/>
              <a:ext cx="1261" cy="3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7215" name="公式" r:id="rId7" imgW="857233" imgH="171626" progId="Equation.3">
                      <p:embed/>
                    </p:oleObj>
                  </mc:Choice>
                  <mc:Fallback>
                    <p:oleObj name="公式" r:id="rId7" imgW="857233" imgH="171626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61" y="2251"/>
                            <a:ext cx="1261" cy="3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15726" name="Text Box 14"/>
          <p:cNvSpPr txBox="1">
            <a:spLocks noChangeArrowheads="1"/>
          </p:cNvSpPr>
          <p:nvPr/>
        </p:nvSpPr>
        <p:spPr bwMode="auto">
          <a:xfrm>
            <a:off x="250825" y="3990975"/>
            <a:ext cx="4321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、频域圆周卷积定理             </a:t>
            </a:r>
          </a:p>
        </p:txBody>
      </p:sp>
      <p:graphicFrame>
        <p:nvGraphicFramePr>
          <p:cNvPr id="115727" name="Object 15"/>
          <p:cNvGraphicFramePr>
            <a:graphicFrameLocks noChangeAspect="1"/>
          </p:cNvGraphicFramePr>
          <p:nvPr/>
        </p:nvGraphicFramePr>
        <p:xfrm>
          <a:off x="900113" y="4473575"/>
          <a:ext cx="3154362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16" name="公式" r:id="rId9" imgW="1133426" imgH="181004" progId="Equation.3">
                  <p:embed/>
                </p:oleObj>
              </mc:Choice>
              <mc:Fallback>
                <p:oleObj name="公式" r:id="rId9" imgW="1133426" imgH="18100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473575"/>
                        <a:ext cx="3154362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28" name="Text Box 16"/>
          <p:cNvSpPr txBox="1">
            <a:spLocks noChangeArrowheads="1"/>
          </p:cNvSpPr>
          <p:nvPr/>
        </p:nvSpPr>
        <p:spPr bwMode="auto">
          <a:xfrm>
            <a:off x="381000" y="5216525"/>
            <a:ext cx="739978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即时域相乘，对应频域的圆周卷积再乘以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1/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b="0" dirty="0">
                <a:latin typeface="+mn-lt"/>
                <a:ea typeface="楷体" panose="02010609060101010101" pitchFamily="49" charset="-122"/>
              </a:rPr>
              <a:t> </a:t>
            </a:r>
          </a:p>
        </p:txBody>
      </p:sp>
      <p:grpSp>
        <p:nvGrpSpPr>
          <p:cNvPr id="115729" name="Group 17"/>
          <p:cNvGrpSpPr>
            <a:grpSpLocks/>
          </p:cNvGrpSpPr>
          <p:nvPr/>
        </p:nvGrpSpPr>
        <p:grpSpPr bwMode="auto">
          <a:xfrm>
            <a:off x="4078288" y="4351338"/>
            <a:ext cx="2622550" cy="873125"/>
            <a:chOff x="3523" y="2813"/>
            <a:chExt cx="1652" cy="550"/>
          </a:xfrm>
        </p:grpSpPr>
        <p:sp>
          <p:nvSpPr>
            <p:cNvPr id="66574" name="Oval 18"/>
            <p:cNvSpPr>
              <a:spLocks noChangeArrowheads="1"/>
            </p:cNvSpPr>
            <p:nvPr/>
          </p:nvSpPr>
          <p:spPr bwMode="auto">
            <a:xfrm>
              <a:off x="4356" y="3008"/>
              <a:ext cx="202" cy="19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6575" name="Text Box 19"/>
            <p:cNvSpPr txBox="1">
              <a:spLocks noChangeArrowheads="1"/>
            </p:cNvSpPr>
            <p:nvPr/>
          </p:nvSpPr>
          <p:spPr bwMode="auto">
            <a:xfrm>
              <a:off x="4341" y="297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/>
                <a:t>N</a:t>
              </a:r>
            </a:p>
          </p:txBody>
        </p:sp>
        <p:graphicFrame>
          <p:nvGraphicFramePr>
            <p:cNvPr id="66576" name="Object 20"/>
            <p:cNvGraphicFramePr>
              <a:graphicFrameLocks noChangeAspect="1"/>
            </p:cNvGraphicFramePr>
            <p:nvPr/>
          </p:nvGraphicFramePr>
          <p:xfrm>
            <a:off x="3523" y="2813"/>
            <a:ext cx="1652" cy="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217" name="公式" r:id="rId11" imgW="1133426" imgH="342783" progId="Equation.3">
                    <p:embed/>
                  </p:oleObj>
                </mc:Choice>
                <mc:Fallback>
                  <p:oleObj name="公式" r:id="rId11" imgW="1133426" imgH="342783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3" y="2813"/>
                          <a:ext cx="1652" cy="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5733" name="Object 21"/>
          <p:cNvGraphicFramePr>
            <a:graphicFrameLocks noChangeAspect="1"/>
          </p:cNvGraphicFramePr>
          <p:nvPr/>
        </p:nvGraphicFramePr>
        <p:xfrm>
          <a:off x="4041775" y="2290763"/>
          <a:ext cx="3814763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18" name="公式" r:id="rId13" imgW="1590460" imgH="381234" progId="Equation.3">
                  <p:embed/>
                </p:oleObj>
              </mc:Choice>
              <mc:Fallback>
                <p:oleObj name="公式" r:id="rId13" imgW="1590460" imgH="381234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1775" y="2290763"/>
                        <a:ext cx="3814763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36" name="Oval 24"/>
          <p:cNvSpPr>
            <a:spLocks noChangeArrowheads="1"/>
          </p:cNvSpPr>
          <p:nvPr/>
        </p:nvSpPr>
        <p:spPr bwMode="auto">
          <a:xfrm>
            <a:off x="5637213" y="679450"/>
            <a:ext cx="1109662" cy="1093788"/>
          </a:xfrm>
          <a:prstGeom prst="ellipse">
            <a:avLst/>
          </a:prstGeom>
          <a:solidFill>
            <a:srgbClr val="FFFF00">
              <a:alpha val="0"/>
            </a:srgbClr>
          </a:solidFill>
          <a:ln w="25400" algn="ctr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28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5737" name="Text Box 25"/>
          <p:cNvSpPr txBox="1">
            <a:spLocks noChangeArrowheads="1"/>
          </p:cNvSpPr>
          <p:nvPr/>
        </p:nvSpPr>
        <p:spPr bwMode="auto">
          <a:xfrm>
            <a:off x="250825" y="5819775"/>
            <a:ext cx="48974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七、圆周相关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不要求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5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5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5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5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5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5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5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1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1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4" grpId="0"/>
      <p:bldP spid="115715" grpId="0"/>
      <p:bldP spid="115717" grpId="0"/>
      <p:bldP spid="115726" grpId="0"/>
      <p:bldP spid="115728" grpId="0"/>
      <p:bldP spid="11573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663575"/>
            <a:ext cx="8351838" cy="503238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</a:t>
            </a:r>
            <a:r>
              <a:rPr lang="en-US" altLang="zh-CN" sz="2800" b="1" i="1" dirty="0" smtClean="0">
                <a:solidFill>
                  <a:schemeClr val="tx1"/>
                </a:solidFill>
              </a:rPr>
              <a:t>x</a:t>
            </a:r>
            <a:r>
              <a:rPr lang="en-US" altLang="zh-CN" sz="2800" b="1" baseline="-25000" dirty="0" smtClean="0">
                <a:solidFill>
                  <a:schemeClr val="tx1"/>
                </a:solidFill>
              </a:rPr>
              <a:t>1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(</a:t>
            </a:r>
            <a:r>
              <a:rPr lang="en-US" altLang="zh-CN" sz="2800" b="1" i="1" dirty="0" smtClean="0">
                <a:solidFill>
                  <a:schemeClr val="tx1"/>
                </a:solidFill>
              </a:rPr>
              <a:t>n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)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en-US" altLang="zh-CN" sz="2800" b="1" i="1" dirty="0" smtClean="0">
                <a:solidFill>
                  <a:schemeClr val="tx1"/>
                </a:solidFill>
              </a:rPr>
              <a:t>N</a:t>
            </a:r>
            <a:r>
              <a:rPr lang="en-US" altLang="zh-CN" sz="2800" b="1" baseline="-25000" dirty="0" smtClean="0">
                <a:solidFill>
                  <a:schemeClr val="tx1"/>
                </a:solidFill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点有限长序列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，</a:t>
            </a:r>
            <a:r>
              <a:rPr lang="en-US" altLang="zh-CN" sz="2800" b="1" i="1" dirty="0" smtClean="0">
                <a:solidFill>
                  <a:schemeClr val="tx1"/>
                </a:solidFill>
              </a:rPr>
              <a:t>x</a:t>
            </a:r>
            <a:r>
              <a:rPr lang="en-US" altLang="zh-CN" sz="2800" b="1" baseline="-25000" dirty="0" smtClean="0">
                <a:solidFill>
                  <a:schemeClr val="tx1"/>
                </a:solidFill>
              </a:rPr>
              <a:t>2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(</a:t>
            </a:r>
            <a:r>
              <a:rPr lang="en-US" altLang="zh-CN" sz="2800" b="1" i="1" dirty="0" smtClean="0">
                <a:solidFill>
                  <a:schemeClr val="tx1"/>
                </a:solidFill>
              </a:rPr>
              <a:t>n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)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en-US" altLang="zh-CN" sz="2800" b="1" i="1" dirty="0" smtClean="0">
                <a:solidFill>
                  <a:schemeClr val="tx1"/>
                </a:solidFill>
              </a:rPr>
              <a:t>N</a:t>
            </a:r>
            <a:r>
              <a:rPr lang="en-US" altLang="zh-CN" sz="2800" b="1" baseline="-25000" dirty="0" smtClean="0">
                <a:solidFill>
                  <a:schemeClr val="tx1"/>
                </a:solidFill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点有限长序列</a:t>
            </a:r>
          </a:p>
        </p:txBody>
      </p:sp>
      <p:sp>
        <p:nvSpPr>
          <p:cNvPr id="125955" name="Text Box 3"/>
          <p:cNvSpPr txBox="1">
            <a:spLocks noChangeArrowheads="1"/>
          </p:cNvSpPr>
          <p:nvPr/>
        </p:nvSpPr>
        <p:spPr bwMode="auto">
          <a:xfrm>
            <a:off x="144463" y="101600"/>
            <a:ext cx="781208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八、线性卷积和圆周卷积的关系</a:t>
            </a:r>
          </a:p>
        </p:txBody>
      </p:sp>
      <p:sp>
        <p:nvSpPr>
          <p:cNvPr id="125964" name="Text Box 12"/>
          <p:cNvSpPr txBox="1">
            <a:spLocks noChangeArrowheads="1"/>
          </p:cNvSpPr>
          <p:nvPr/>
        </p:nvSpPr>
        <p:spPr bwMode="auto">
          <a:xfrm>
            <a:off x="215900" y="2824163"/>
            <a:ext cx="44275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线性卷积的结果的长度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：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5966" name="Object 14"/>
          <p:cNvGraphicFramePr>
            <a:graphicFrameLocks noChangeAspect="1"/>
          </p:cNvGraphicFramePr>
          <p:nvPr/>
        </p:nvGraphicFramePr>
        <p:xfrm>
          <a:off x="827088" y="1916113"/>
          <a:ext cx="334645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19" name="公式" r:id="rId3" imgW="1209520" imgH="181004" progId="Equation.3">
                  <p:embed/>
                </p:oleObj>
              </mc:Choice>
              <mc:Fallback>
                <p:oleObj name="公式" r:id="rId3" imgW="1209520" imgH="181004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916113"/>
                        <a:ext cx="334645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9" name="Object 27"/>
          <p:cNvGraphicFramePr>
            <a:graphicFrameLocks noChangeAspect="1"/>
          </p:cNvGraphicFramePr>
          <p:nvPr/>
        </p:nvGraphicFramePr>
        <p:xfrm>
          <a:off x="4211638" y="1685925"/>
          <a:ext cx="344487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20" name="公式" r:id="rId5" imgW="1247567" imgH="381234" progId="Equation.3">
                  <p:embed/>
                </p:oleObj>
              </mc:Choice>
              <mc:Fallback>
                <p:oleObj name="公式" r:id="rId5" imgW="1247567" imgH="381234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1685925"/>
                        <a:ext cx="3444875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80" name="Rectangle 28"/>
          <p:cNvSpPr>
            <a:spLocks noChangeArrowheads="1"/>
          </p:cNvSpPr>
          <p:nvPr/>
        </p:nvSpPr>
        <p:spPr bwMode="auto">
          <a:xfrm>
            <a:off x="295275" y="1254125"/>
            <a:ext cx="4924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1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 </a:t>
            </a:r>
            <a:r>
              <a:rPr lang="en-US" altLang="zh-CN" sz="2800" i="1" dirty="0"/>
              <a:t>x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与</a:t>
            </a:r>
            <a:r>
              <a:rPr lang="en-US" altLang="zh-CN" sz="2800" i="1" dirty="0"/>
              <a:t>x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的线性卷积</a:t>
            </a:r>
          </a:p>
        </p:txBody>
      </p:sp>
      <p:sp>
        <p:nvSpPr>
          <p:cNvPr id="125981" name="Rectangle 29"/>
          <p:cNvSpPr>
            <a:spLocks noChangeArrowheads="1"/>
          </p:cNvSpPr>
          <p:nvPr/>
        </p:nvSpPr>
        <p:spPr bwMode="auto">
          <a:xfrm>
            <a:off x="250825" y="3429000"/>
            <a:ext cx="4679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 </a:t>
            </a:r>
            <a:r>
              <a:rPr lang="en-US" altLang="zh-CN" sz="2800" i="1" dirty="0"/>
              <a:t>x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与</a:t>
            </a:r>
            <a:r>
              <a:rPr lang="en-US" altLang="zh-CN" sz="2800" i="1" dirty="0"/>
              <a:t>x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的圆周卷积</a:t>
            </a:r>
          </a:p>
        </p:txBody>
      </p:sp>
      <p:sp>
        <p:nvSpPr>
          <p:cNvPr id="125982" name="Rectangle 30"/>
          <p:cNvSpPr>
            <a:spLocks noChangeArrowheads="1"/>
          </p:cNvSpPr>
          <p:nvPr/>
        </p:nvSpPr>
        <p:spPr bwMode="auto">
          <a:xfrm>
            <a:off x="250825" y="4033838"/>
            <a:ext cx="8569325" cy="982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先假设进行</a:t>
            </a:r>
            <a:r>
              <a:rPr lang="en-US" altLang="zh-CN" sz="2800" i="1" dirty="0">
                <a:ea typeface="楷体_GB2312" pitchFamily="49" charset="-122"/>
              </a:rPr>
              <a:t>L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点的圆周卷积，再讨论当</a:t>
            </a:r>
            <a:r>
              <a:rPr lang="en-US" altLang="zh-CN" sz="2800" i="1" dirty="0">
                <a:ea typeface="楷体_GB2312" pitchFamily="49" charset="-122"/>
              </a:rPr>
              <a:t>L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取何值时，圆周卷积才能代表线性卷积。</a:t>
            </a:r>
          </a:p>
        </p:txBody>
      </p:sp>
      <p:grpSp>
        <p:nvGrpSpPr>
          <p:cNvPr id="125983" name="Group 31"/>
          <p:cNvGrpSpPr>
            <a:grpSpLocks/>
          </p:cNvGrpSpPr>
          <p:nvPr/>
        </p:nvGrpSpPr>
        <p:grpSpPr bwMode="auto">
          <a:xfrm>
            <a:off x="336550" y="5141913"/>
            <a:ext cx="8123238" cy="577850"/>
            <a:chOff x="249" y="1434"/>
            <a:chExt cx="5117" cy="364"/>
          </a:xfrm>
        </p:grpSpPr>
        <p:sp>
          <p:nvSpPr>
            <p:cNvPr id="67598" name="Text Box 32"/>
            <p:cNvSpPr txBox="1">
              <a:spLocks noChangeArrowheads="1"/>
            </p:cNvSpPr>
            <p:nvPr/>
          </p:nvSpPr>
          <p:spPr bwMode="auto">
            <a:xfrm>
              <a:off x="2463" y="1471"/>
              <a:ext cx="29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  <a:cs typeface="+mj-cs"/>
                </a:rPr>
                <a:t>是两序列的</a:t>
              </a:r>
              <a:r>
                <a:rPr lang="en-US" altLang="zh-CN" sz="2800" i="1" dirty="0">
                  <a:ea typeface="楷体_GB2312" pitchFamily="49" charset="-122"/>
                </a:rPr>
                <a:t>L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  <a:cs typeface="+mj-cs"/>
                </a:rPr>
                <a:t>点圆周卷积</a:t>
              </a:r>
            </a:p>
          </p:txBody>
        </p:sp>
        <p:grpSp>
          <p:nvGrpSpPr>
            <p:cNvPr id="67599" name="Group 33"/>
            <p:cNvGrpSpPr>
              <a:grpSpLocks/>
            </p:cNvGrpSpPr>
            <p:nvPr/>
          </p:nvGrpSpPr>
          <p:grpSpPr bwMode="auto">
            <a:xfrm>
              <a:off x="249" y="1434"/>
              <a:ext cx="2233" cy="361"/>
              <a:chOff x="2816" y="3294"/>
              <a:chExt cx="2233" cy="361"/>
            </a:xfrm>
          </p:grpSpPr>
          <p:sp>
            <p:nvSpPr>
              <p:cNvPr id="67600" name="Oval 34"/>
              <p:cNvSpPr>
                <a:spLocks noChangeArrowheads="1"/>
              </p:cNvSpPr>
              <p:nvPr/>
            </p:nvSpPr>
            <p:spPr bwMode="auto">
              <a:xfrm>
                <a:off x="4165" y="3387"/>
                <a:ext cx="202" cy="19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7601" name="Text Box 35"/>
              <p:cNvSpPr txBox="1">
                <a:spLocks noChangeArrowheads="1"/>
              </p:cNvSpPr>
              <p:nvPr/>
            </p:nvSpPr>
            <p:spPr bwMode="auto">
              <a:xfrm>
                <a:off x="4167" y="3351"/>
                <a:ext cx="21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i="1"/>
                  <a:t>L</a:t>
                </a:r>
              </a:p>
            </p:txBody>
          </p:sp>
          <p:graphicFrame>
            <p:nvGraphicFramePr>
              <p:cNvPr id="67602" name="Object 36"/>
              <p:cNvGraphicFramePr>
                <a:graphicFrameLocks noChangeAspect="1"/>
              </p:cNvGraphicFramePr>
              <p:nvPr/>
            </p:nvGraphicFramePr>
            <p:xfrm>
              <a:off x="2816" y="3294"/>
              <a:ext cx="2233" cy="3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8021" name="公式" r:id="rId7" imgW="1286084" imgH="171626" progId="Equation.3">
                      <p:embed/>
                    </p:oleObj>
                  </mc:Choice>
                  <mc:Fallback>
                    <p:oleObj name="公式" r:id="rId7" imgW="1286084" imgH="171626" progId="Equation.3">
                      <p:embed/>
                      <p:pic>
                        <p:nvPicPr>
                          <p:cNvPr id="0" name="Object 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6" y="3294"/>
                            <a:ext cx="2233" cy="3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25989" name="Text Box 37"/>
          <p:cNvSpPr txBox="1">
            <a:spLocks noChangeArrowheads="1"/>
          </p:cNvSpPr>
          <p:nvPr/>
        </p:nvSpPr>
        <p:spPr bwMode="auto">
          <a:xfrm>
            <a:off x="2914650" y="5848350"/>
            <a:ext cx="5905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要将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baseline="-25000" dirty="0">
                <a:ea typeface="楷体_GB2312" pitchFamily="49" charset="-122"/>
              </a:rPr>
              <a:t>1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与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baseline="-25000" dirty="0">
                <a:ea typeface="楷体_GB2312" pitchFamily="49" charset="-122"/>
              </a:rPr>
              <a:t>2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看成是</a:t>
            </a:r>
            <a:r>
              <a:rPr lang="en-US" altLang="zh-CN" sz="2800" i="1" dirty="0">
                <a:ea typeface="楷体_GB2312" pitchFamily="49" charset="-122"/>
              </a:rPr>
              <a:t>L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点的序列</a:t>
            </a:r>
          </a:p>
        </p:txBody>
      </p:sp>
      <p:graphicFrame>
        <p:nvGraphicFramePr>
          <p:cNvPr id="125990" name="Object 38"/>
          <p:cNvGraphicFramePr>
            <a:graphicFrameLocks noChangeAspect="1"/>
          </p:cNvGraphicFramePr>
          <p:nvPr/>
        </p:nvGraphicFramePr>
        <p:xfrm>
          <a:off x="425450" y="5834063"/>
          <a:ext cx="25146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22" name="公式" r:id="rId9" imgW="1009421" imgH="171626" progId="Equation.3">
                  <p:embed/>
                </p:oleObj>
              </mc:Choice>
              <mc:Fallback>
                <p:oleObj name="公式" r:id="rId9" imgW="1009421" imgH="171626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50" y="5834063"/>
                        <a:ext cx="251460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91" name="Rectangle 39"/>
          <p:cNvSpPr>
            <a:spLocks noChangeArrowheads="1"/>
          </p:cNvSpPr>
          <p:nvPr/>
        </p:nvSpPr>
        <p:spPr bwMode="auto">
          <a:xfrm>
            <a:off x="4211638" y="2852738"/>
            <a:ext cx="2016125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i="1"/>
              <a:t>N</a:t>
            </a:r>
            <a:r>
              <a:rPr lang="en-US" altLang="zh-CN" sz="2800" baseline="-25000"/>
              <a:t>1 </a:t>
            </a:r>
            <a:r>
              <a:rPr lang="en-US" altLang="zh-CN" sz="2800">
                <a:ea typeface="楷体_GB2312" pitchFamily="49" charset="-122"/>
              </a:rPr>
              <a:t>+ </a:t>
            </a:r>
            <a:r>
              <a:rPr lang="en-US" altLang="zh-CN" sz="2800" i="1"/>
              <a:t>N</a:t>
            </a:r>
            <a:r>
              <a:rPr lang="en-US" altLang="zh-CN" sz="2800" baseline="-25000"/>
              <a:t>2  </a:t>
            </a:r>
            <a:r>
              <a:rPr lang="en-US" altLang="zh-CN" sz="2800"/>
              <a:t>- 1</a:t>
            </a:r>
            <a:endParaRPr lang="en-US" altLang="zh-CN" sz="2800">
              <a:solidFill>
                <a:schemeClr val="tx2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5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5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5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5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5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5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5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5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5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2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4" grpId="0"/>
      <p:bldP spid="125955" grpId="0"/>
      <p:bldP spid="125964" grpId="0"/>
      <p:bldP spid="125980" grpId="0"/>
      <p:bldP spid="125981" grpId="0"/>
      <p:bldP spid="125982" grpId="0"/>
      <p:bldP spid="125989" grpId="0"/>
      <p:bldP spid="12599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ext Box 2"/>
          <p:cNvSpPr txBox="1">
            <a:spLocks noChangeArrowheads="1"/>
          </p:cNvSpPr>
          <p:nvPr/>
        </p:nvSpPr>
        <p:spPr bwMode="auto">
          <a:xfrm>
            <a:off x="228600" y="836613"/>
            <a:ext cx="75834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将序列</a:t>
            </a:r>
            <a:r>
              <a:rPr lang="en-US" altLang="zh-CN" sz="2800" i="1" dirty="0"/>
              <a:t>x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en-US" altLang="zh-CN" sz="2800" i="1" dirty="0"/>
              <a:t>x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以</a:t>
            </a:r>
            <a:r>
              <a:rPr lang="en-US" altLang="zh-CN" sz="2800" i="1" dirty="0">
                <a:ea typeface="楷体_GB2312" pitchFamily="49" charset="-122"/>
              </a:rPr>
              <a:t>L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为周期进行周期延拓 </a:t>
            </a:r>
          </a:p>
        </p:txBody>
      </p:sp>
      <p:graphicFrame>
        <p:nvGraphicFramePr>
          <p:cNvPr id="128003" name="Object 3"/>
          <p:cNvGraphicFramePr>
            <a:graphicFrameLocks/>
          </p:cNvGraphicFramePr>
          <p:nvPr/>
        </p:nvGraphicFramePr>
        <p:xfrm>
          <a:off x="107950" y="1570038"/>
          <a:ext cx="22098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24" name="公式" r:id="rId3" imgW="933327" imgH="171626" progId="Equation.3">
                  <p:embed/>
                </p:oleObj>
              </mc:Choice>
              <mc:Fallback>
                <p:oleObj name="公式" r:id="rId3" imgW="933327" imgH="171626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1570038"/>
                        <a:ext cx="22098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4" name="Text Box 4"/>
          <p:cNvSpPr txBox="1">
            <a:spLocks noChangeArrowheads="1"/>
          </p:cNvSpPr>
          <p:nvPr/>
        </p:nvSpPr>
        <p:spPr bwMode="auto">
          <a:xfrm>
            <a:off x="185738" y="2492375"/>
            <a:ext cx="23288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周期卷积为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: </a:t>
            </a:r>
          </a:p>
        </p:txBody>
      </p:sp>
      <p:graphicFrame>
        <p:nvGraphicFramePr>
          <p:cNvPr id="128006" name="Object 6"/>
          <p:cNvGraphicFramePr>
            <a:graphicFrameLocks noChangeAspect="1"/>
          </p:cNvGraphicFramePr>
          <p:nvPr/>
        </p:nvGraphicFramePr>
        <p:xfrm>
          <a:off x="2784475" y="2276475"/>
          <a:ext cx="3871913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25" name="公式" r:id="rId5" imgW="1524230" imgH="381234" progId="Equation.3">
                  <p:embed/>
                </p:oleObj>
              </mc:Choice>
              <mc:Fallback>
                <p:oleObj name="公式" r:id="rId5" imgW="1524230" imgH="38123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2276475"/>
                        <a:ext cx="3871913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8" name="Object 8"/>
          <p:cNvGraphicFramePr>
            <a:graphicFrameLocks noChangeAspect="1"/>
          </p:cNvGraphicFramePr>
          <p:nvPr/>
        </p:nvGraphicFramePr>
        <p:xfrm>
          <a:off x="3565525" y="3355975"/>
          <a:ext cx="4310063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26" name="公式" r:id="rId7" imgW="1705071" imgH="381234" progId="Equation.3">
                  <p:embed/>
                </p:oleObj>
              </mc:Choice>
              <mc:Fallback>
                <p:oleObj name="公式" r:id="rId7" imgW="1705071" imgH="38123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525" y="3355975"/>
                        <a:ext cx="4310063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13" name="Object 13"/>
          <p:cNvGraphicFramePr>
            <a:graphicFrameLocks noChangeAspect="1"/>
          </p:cNvGraphicFramePr>
          <p:nvPr/>
        </p:nvGraphicFramePr>
        <p:xfrm>
          <a:off x="3562350" y="4365625"/>
          <a:ext cx="4465638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27" name="公式" r:id="rId9" imgW="1771771" imgH="381234" progId="Equation.3">
                  <p:embed/>
                </p:oleObj>
              </mc:Choice>
              <mc:Fallback>
                <p:oleObj name="公式" r:id="rId9" imgW="1771771" imgH="38123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2350" y="4365625"/>
                        <a:ext cx="4465638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16" name="Object 16"/>
          <p:cNvGraphicFramePr>
            <a:graphicFrameLocks noChangeAspect="1"/>
          </p:cNvGraphicFramePr>
          <p:nvPr/>
        </p:nvGraphicFramePr>
        <p:xfrm>
          <a:off x="4427538" y="5524500"/>
          <a:ext cx="159385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28" name="公式" r:id="rId11" imgW="600298" imgH="181004" progId="Equation.3">
                  <p:embed/>
                </p:oleObj>
              </mc:Choice>
              <mc:Fallback>
                <p:oleObj name="公式" r:id="rId11" imgW="600298" imgH="18100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5524500"/>
                        <a:ext cx="159385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17" name="Text Box 17"/>
          <p:cNvSpPr txBox="1">
            <a:spLocks noChangeArrowheads="1"/>
          </p:cNvSpPr>
          <p:nvPr/>
        </p:nvSpPr>
        <p:spPr bwMode="auto">
          <a:xfrm>
            <a:off x="236538" y="158750"/>
            <a:ext cx="86566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圆周卷积等于周期卷积取主值序列，先计算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周期卷积</a:t>
            </a:r>
          </a:p>
        </p:txBody>
      </p:sp>
      <p:graphicFrame>
        <p:nvGraphicFramePr>
          <p:cNvPr id="128018" name="Object 18"/>
          <p:cNvGraphicFramePr>
            <a:graphicFrameLocks/>
          </p:cNvGraphicFramePr>
          <p:nvPr/>
        </p:nvGraphicFramePr>
        <p:xfrm>
          <a:off x="4614863" y="1600200"/>
          <a:ext cx="2265362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29" name="公式" r:id="rId13" imgW="952585" imgH="171626" progId="Equation.3">
                  <p:embed/>
                </p:oleObj>
              </mc:Choice>
              <mc:Fallback>
                <p:oleObj name="公式" r:id="rId13" imgW="952585" imgH="171626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4863" y="1600200"/>
                        <a:ext cx="2265362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20" name="Object 20"/>
          <p:cNvGraphicFramePr>
            <a:graphicFrameLocks/>
          </p:cNvGraphicFramePr>
          <p:nvPr/>
        </p:nvGraphicFramePr>
        <p:xfrm>
          <a:off x="2224088" y="1368425"/>
          <a:ext cx="2209800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30" name="公式" r:id="rId15" imgW="933327" imgH="381234" progId="Equation.3">
                  <p:embed/>
                </p:oleObj>
              </mc:Choice>
              <mc:Fallback>
                <p:oleObj name="公式" r:id="rId15" imgW="933327" imgH="381234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4088" y="1368425"/>
                        <a:ext cx="2209800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21" name="Object 21"/>
          <p:cNvGraphicFramePr>
            <a:graphicFrameLocks/>
          </p:cNvGraphicFramePr>
          <p:nvPr/>
        </p:nvGraphicFramePr>
        <p:xfrm>
          <a:off x="6789738" y="1370013"/>
          <a:ext cx="2209800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31" name="公式" r:id="rId17" imgW="933327" imgH="381234" progId="Equation.3">
                  <p:embed/>
                </p:oleObj>
              </mc:Choice>
              <mc:Fallback>
                <p:oleObj name="公式" r:id="rId17" imgW="933327" imgH="381234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9738" y="1370013"/>
                        <a:ext cx="2209800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23" name="Object 23"/>
          <p:cNvGraphicFramePr>
            <a:graphicFrameLocks/>
          </p:cNvGraphicFramePr>
          <p:nvPr/>
        </p:nvGraphicFramePr>
        <p:xfrm>
          <a:off x="174625" y="4365625"/>
          <a:ext cx="3228975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32" name="公式" r:id="rId19" imgW="1562277" imgH="381234" progId="Equation.3">
                  <p:embed/>
                </p:oleObj>
              </mc:Choice>
              <mc:Fallback>
                <p:oleObj name="公式" r:id="rId19" imgW="1562277" imgH="381234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25" y="4365625"/>
                        <a:ext cx="3228975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24" name="Object 24"/>
          <p:cNvGraphicFramePr>
            <a:graphicFrameLocks noChangeAspect="1"/>
          </p:cNvGraphicFramePr>
          <p:nvPr/>
        </p:nvGraphicFramePr>
        <p:xfrm>
          <a:off x="6016625" y="5516563"/>
          <a:ext cx="172402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33" name="公式" r:id="rId21" imgW="600298" imgH="181004" progId="Equation.3">
                  <p:embed/>
                </p:oleObj>
              </mc:Choice>
              <mc:Fallback>
                <p:oleObj name="公式" r:id="rId21" imgW="600298" imgH="181004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25" y="5516563"/>
                        <a:ext cx="172402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25" name="Oval 25"/>
          <p:cNvSpPr>
            <a:spLocks noChangeArrowheads="1"/>
          </p:cNvSpPr>
          <p:nvPr/>
        </p:nvSpPr>
        <p:spPr bwMode="auto">
          <a:xfrm>
            <a:off x="4356100" y="4292600"/>
            <a:ext cx="3744913" cy="1223963"/>
          </a:xfrm>
          <a:prstGeom prst="ellipse">
            <a:avLst/>
          </a:prstGeom>
          <a:solidFill>
            <a:srgbClr val="FFFF00">
              <a:alpha val="0"/>
            </a:srgbClr>
          </a:solidFill>
          <a:ln w="25400" algn="ctr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280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28026" name="Object 26"/>
          <p:cNvGraphicFramePr>
            <a:graphicFrameLocks noChangeAspect="1"/>
          </p:cNvGraphicFramePr>
          <p:nvPr/>
        </p:nvGraphicFramePr>
        <p:xfrm>
          <a:off x="3608388" y="5300663"/>
          <a:ext cx="1092200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34" name="公式" r:id="rId23" imgW="400199" imgH="381234" progId="Equation.3">
                  <p:embed/>
                </p:oleObj>
              </mc:Choice>
              <mc:Fallback>
                <p:oleObj name="公式" r:id="rId23" imgW="400199" imgH="381234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8388" y="5300663"/>
                        <a:ext cx="1092200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8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8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8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8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8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8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8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8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28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28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28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28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2" grpId="0"/>
      <p:bldP spid="128004" grpId="0"/>
      <p:bldP spid="12801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3"/>
          <p:cNvSpPr>
            <a:spLocks noChangeArrowheads="1"/>
          </p:cNvSpPr>
          <p:nvPr/>
        </p:nvSpPr>
        <p:spPr bwMode="auto">
          <a:xfrm>
            <a:off x="179388" y="1460500"/>
            <a:ext cx="8640762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若周期 </a:t>
            </a:r>
            <a:r>
              <a:rPr lang="en-US" altLang="zh-CN" sz="2800" i="1" dirty="0">
                <a:ea typeface="楷体_GB2312" pitchFamily="49" charset="-122"/>
              </a:rPr>
              <a:t>L</a:t>
            </a:r>
            <a:r>
              <a:rPr lang="en-US" altLang="zh-CN" sz="2800" dirty="0">
                <a:ea typeface="楷体_GB2312" pitchFamily="49" charset="-122"/>
              </a:rPr>
              <a:t>&lt; 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baseline="-25000" dirty="0">
                <a:ea typeface="楷体_GB2312" pitchFamily="49" charset="-122"/>
              </a:rPr>
              <a:t>1</a:t>
            </a:r>
            <a:r>
              <a:rPr lang="en-US" altLang="zh-CN" sz="2800" dirty="0">
                <a:ea typeface="楷体_GB2312" pitchFamily="49" charset="-122"/>
              </a:rPr>
              <a:t>+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baseline="-25000" dirty="0">
                <a:ea typeface="楷体_GB2312" pitchFamily="49" charset="-122"/>
              </a:rPr>
              <a:t>2</a:t>
            </a:r>
            <a:r>
              <a:rPr lang="en-US" altLang="zh-CN" sz="2800" dirty="0">
                <a:ea typeface="楷体_GB2312" pitchFamily="49" charset="-122"/>
              </a:rPr>
              <a:t>-1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那么周期延拓会出现混叠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;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只有周期 </a:t>
            </a:r>
            <a:r>
              <a:rPr lang="en-US" altLang="zh-CN" sz="2800" i="1" dirty="0">
                <a:ea typeface="楷体_GB2312" pitchFamily="49" charset="-122"/>
              </a:rPr>
              <a:t>L</a:t>
            </a:r>
            <a:r>
              <a:rPr lang="en-US" altLang="zh-CN" sz="2800" dirty="0">
                <a:ea typeface="楷体_GB2312" pitchFamily="49" charset="-122"/>
              </a:rPr>
              <a:t>≥ 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baseline="-25000" dirty="0">
                <a:ea typeface="楷体_GB2312" pitchFamily="49" charset="-122"/>
              </a:rPr>
              <a:t>1</a:t>
            </a:r>
            <a:r>
              <a:rPr lang="en-US" altLang="zh-CN" sz="2800" dirty="0">
                <a:ea typeface="楷体_GB2312" pitchFamily="49" charset="-122"/>
              </a:rPr>
              <a:t>+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baseline="-25000" dirty="0">
                <a:ea typeface="楷体_GB2312" pitchFamily="49" charset="-122"/>
              </a:rPr>
              <a:t>2</a:t>
            </a:r>
            <a:r>
              <a:rPr lang="en-US" altLang="zh-CN" sz="2800" dirty="0">
                <a:ea typeface="楷体_GB2312" pitchFamily="49" charset="-122"/>
              </a:rPr>
              <a:t>-1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才没有混叠现象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</a:t>
            </a:r>
          </a:p>
        </p:txBody>
      </p:sp>
      <p:sp>
        <p:nvSpPr>
          <p:cNvPr id="132100" name="Rectangle 4"/>
          <p:cNvSpPr>
            <a:spLocks noChangeArrowheads="1"/>
          </p:cNvSpPr>
          <p:nvPr/>
        </p:nvSpPr>
        <p:spPr bwMode="auto">
          <a:xfrm>
            <a:off x="179388" y="2708275"/>
            <a:ext cx="73453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3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由于圆周卷积是周期卷积取主值序列</a:t>
            </a:r>
          </a:p>
        </p:txBody>
      </p:sp>
      <p:graphicFrame>
        <p:nvGraphicFramePr>
          <p:cNvPr id="132101" name="Object 5"/>
          <p:cNvGraphicFramePr>
            <a:graphicFrameLocks noChangeAspect="1"/>
          </p:cNvGraphicFramePr>
          <p:nvPr/>
        </p:nvGraphicFramePr>
        <p:xfrm>
          <a:off x="5905500" y="3397250"/>
          <a:ext cx="2703513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88" name="公式" r:id="rId3" imgW="971374" imgH="181004" progId="Equation.3">
                  <p:embed/>
                </p:oleObj>
              </mc:Choice>
              <mc:Fallback>
                <p:oleObj name="公式" r:id="rId3" imgW="971374" imgH="18100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0" y="3397250"/>
                        <a:ext cx="2703513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2115" name="Group 19"/>
          <p:cNvGrpSpPr>
            <a:grpSpLocks/>
          </p:cNvGrpSpPr>
          <p:nvPr/>
        </p:nvGrpSpPr>
        <p:grpSpPr bwMode="auto">
          <a:xfrm>
            <a:off x="323850" y="3284538"/>
            <a:ext cx="3478213" cy="641350"/>
            <a:chOff x="304" y="2868"/>
            <a:chExt cx="2191" cy="404"/>
          </a:xfrm>
        </p:grpSpPr>
        <p:graphicFrame>
          <p:nvGraphicFramePr>
            <p:cNvPr id="69649" name="Object 7"/>
            <p:cNvGraphicFramePr>
              <a:graphicFrameLocks noChangeAspect="1"/>
            </p:cNvGraphicFramePr>
            <p:nvPr/>
          </p:nvGraphicFramePr>
          <p:xfrm>
            <a:off x="304" y="2868"/>
            <a:ext cx="2191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289" name="公式" r:id="rId5" imgW="1257431" imgH="190383" progId="Equation.3">
                    <p:embed/>
                  </p:oleObj>
                </mc:Choice>
                <mc:Fallback>
                  <p:oleObj name="公式" r:id="rId5" imgW="1257431" imgH="190383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" y="2868"/>
                          <a:ext cx="2191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50" name="Oval 9"/>
            <p:cNvSpPr>
              <a:spLocks noChangeArrowheads="1"/>
            </p:cNvSpPr>
            <p:nvPr/>
          </p:nvSpPr>
          <p:spPr bwMode="auto">
            <a:xfrm>
              <a:off x="1634" y="2998"/>
              <a:ext cx="192" cy="19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9651" name="Text Box 10"/>
            <p:cNvSpPr txBox="1">
              <a:spLocks noChangeArrowheads="1"/>
            </p:cNvSpPr>
            <p:nvPr/>
          </p:nvSpPr>
          <p:spPr bwMode="auto">
            <a:xfrm>
              <a:off x="1628" y="2962"/>
              <a:ext cx="21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/>
                <a:t>L</a:t>
              </a:r>
            </a:p>
          </p:txBody>
        </p:sp>
      </p:grpSp>
      <p:sp>
        <p:nvSpPr>
          <p:cNvPr id="132109" name="Text Box 13"/>
          <p:cNvSpPr txBox="1">
            <a:spLocks noChangeArrowheads="1"/>
          </p:cNvSpPr>
          <p:nvPr/>
        </p:nvSpPr>
        <p:spPr bwMode="auto">
          <a:xfrm>
            <a:off x="179388" y="58738"/>
            <a:ext cx="82089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周期卷积是线性卷积以</a:t>
            </a:r>
            <a:r>
              <a:rPr lang="en-US" altLang="zh-CN" sz="2800" i="1" dirty="0">
                <a:ea typeface="楷体_GB2312" pitchFamily="49" charset="-122"/>
              </a:rPr>
              <a:t>L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为周期的周期延拓</a:t>
            </a:r>
          </a:p>
        </p:txBody>
      </p:sp>
      <p:graphicFrame>
        <p:nvGraphicFramePr>
          <p:cNvPr id="132111" name="Object 15"/>
          <p:cNvGraphicFramePr>
            <a:graphicFrameLocks noChangeAspect="1"/>
          </p:cNvGraphicFramePr>
          <p:nvPr/>
        </p:nvGraphicFramePr>
        <p:xfrm>
          <a:off x="1116013" y="419100"/>
          <a:ext cx="509905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90" name="公式" r:id="rId7" imgW="1867124" imgH="381234" progId="Equation.3">
                  <p:embed/>
                </p:oleObj>
              </mc:Choice>
              <mc:Fallback>
                <p:oleObj name="公式" r:id="rId7" imgW="1867124" imgH="38123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19100"/>
                        <a:ext cx="5099050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13" name="Text Box 17"/>
          <p:cNvSpPr txBox="1">
            <a:spLocks noChangeArrowheads="1"/>
          </p:cNvSpPr>
          <p:nvPr/>
        </p:nvSpPr>
        <p:spPr bwMode="auto">
          <a:xfrm>
            <a:off x="295275" y="4005263"/>
            <a:ext cx="8496300" cy="982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L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点圆周卷积等于线性卷积以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L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为周期的周期延拓后取主值序列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!!!</a:t>
            </a:r>
          </a:p>
        </p:txBody>
      </p:sp>
      <p:graphicFrame>
        <p:nvGraphicFramePr>
          <p:cNvPr id="132114" name="Object 18"/>
          <p:cNvGraphicFramePr>
            <a:graphicFrameLocks noChangeAspect="1"/>
          </p:cNvGraphicFramePr>
          <p:nvPr/>
        </p:nvGraphicFramePr>
        <p:xfrm>
          <a:off x="3802063" y="3386138"/>
          <a:ext cx="21272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91" name="公式" r:id="rId9" imgW="752486" imgH="171626" progId="Equation.3">
                  <p:embed/>
                </p:oleObj>
              </mc:Choice>
              <mc:Fallback>
                <p:oleObj name="公式" r:id="rId9" imgW="752486" imgH="171626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2063" y="3386138"/>
                        <a:ext cx="212725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16" name="Text Box 20"/>
          <p:cNvSpPr txBox="1">
            <a:spLocks noChangeArrowheads="1"/>
          </p:cNvSpPr>
          <p:nvPr/>
        </p:nvSpPr>
        <p:spPr bwMode="auto">
          <a:xfrm>
            <a:off x="214313" y="5029200"/>
            <a:ext cx="70945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4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圆周卷积 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=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线性卷积的必要条件为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：</a:t>
            </a:r>
          </a:p>
        </p:txBody>
      </p:sp>
      <p:graphicFrame>
        <p:nvGraphicFramePr>
          <p:cNvPr id="132117" name="Object 21"/>
          <p:cNvGraphicFramePr>
            <a:graphicFrameLocks noChangeAspect="1"/>
          </p:cNvGraphicFramePr>
          <p:nvPr/>
        </p:nvGraphicFramePr>
        <p:xfrm>
          <a:off x="1692275" y="5445125"/>
          <a:ext cx="242887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92" name="公式" r:id="rId11" imgW="904674" imgH="171626" progId="Equation.3">
                  <p:embed/>
                </p:oleObj>
              </mc:Choice>
              <mc:Fallback>
                <p:oleObj name="公式" r:id="rId11" imgW="904674" imgH="171626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445125"/>
                        <a:ext cx="2428875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18" name="Text Box 22"/>
          <p:cNvSpPr txBox="1">
            <a:spLocks noChangeArrowheads="1"/>
          </p:cNvSpPr>
          <p:nvPr/>
        </p:nvSpPr>
        <p:spPr bwMode="auto">
          <a:xfrm>
            <a:off x="611188" y="5951538"/>
            <a:ext cx="32512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满足此条件后就有 </a:t>
            </a:r>
          </a:p>
        </p:txBody>
      </p:sp>
      <p:grpSp>
        <p:nvGrpSpPr>
          <p:cNvPr id="132119" name="Group 23"/>
          <p:cNvGrpSpPr>
            <a:grpSpLocks/>
          </p:cNvGrpSpPr>
          <p:nvPr/>
        </p:nvGrpSpPr>
        <p:grpSpPr bwMode="auto">
          <a:xfrm>
            <a:off x="3629025" y="5937250"/>
            <a:ext cx="4794250" cy="573088"/>
            <a:chOff x="3569" y="1373"/>
            <a:chExt cx="3020" cy="361"/>
          </a:xfrm>
        </p:grpSpPr>
        <p:sp>
          <p:nvSpPr>
            <p:cNvPr id="69646" name="Oval 24"/>
            <p:cNvSpPr>
              <a:spLocks noChangeArrowheads="1"/>
            </p:cNvSpPr>
            <p:nvPr/>
          </p:nvSpPr>
          <p:spPr bwMode="auto">
            <a:xfrm>
              <a:off x="4229" y="1482"/>
              <a:ext cx="202" cy="1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9647" name="Text Box 25"/>
            <p:cNvSpPr txBox="1">
              <a:spLocks noChangeArrowheads="1"/>
            </p:cNvSpPr>
            <p:nvPr/>
          </p:nvSpPr>
          <p:spPr bwMode="auto">
            <a:xfrm>
              <a:off x="4231" y="1446"/>
              <a:ext cx="21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/>
                <a:t>L</a:t>
              </a:r>
            </a:p>
          </p:txBody>
        </p:sp>
        <p:graphicFrame>
          <p:nvGraphicFramePr>
            <p:cNvPr id="69648" name="Object 26"/>
            <p:cNvGraphicFramePr>
              <a:graphicFrameLocks noChangeAspect="1"/>
            </p:cNvGraphicFramePr>
            <p:nvPr/>
          </p:nvGraphicFramePr>
          <p:xfrm>
            <a:off x="3569" y="1373"/>
            <a:ext cx="3020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293" name="公式" r:id="rId13" imgW="1752513" imgH="171626" progId="Equation.3">
                    <p:embed/>
                  </p:oleObj>
                </mc:Choice>
                <mc:Fallback>
                  <p:oleObj name="公式" r:id="rId13" imgW="1752513" imgH="171626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9" y="1373"/>
                          <a:ext cx="3020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2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3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99" grpId="0"/>
      <p:bldP spid="132100" grpId="0"/>
      <p:bldP spid="132109" grpId="0"/>
      <p:bldP spid="132113" grpId="0"/>
      <p:bldP spid="132116" grpId="0"/>
      <p:bldP spid="1321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195" name="Object 3"/>
          <p:cNvGraphicFramePr>
            <a:graphicFrameLocks/>
          </p:cNvGraphicFramePr>
          <p:nvPr/>
        </p:nvGraphicFramePr>
        <p:xfrm>
          <a:off x="4295775" y="4797425"/>
          <a:ext cx="229235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57" name="公式" r:id="rId3" imgW="1638372" imgH="171626" progId="Equation.3">
                  <p:embed/>
                </p:oleObj>
              </mc:Choice>
              <mc:Fallback>
                <p:oleObj name="公式" r:id="rId3" imgW="1638372" imgH="171626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5775" y="4797425"/>
                        <a:ext cx="229235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6" name="Object 4"/>
          <p:cNvGraphicFramePr>
            <a:graphicFrameLocks noChangeAspect="1"/>
          </p:cNvGraphicFramePr>
          <p:nvPr/>
        </p:nvGraphicFramePr>
        <p:xfrm>
          <a:off x="4316413" y="5229225"/>
          <a:ext cx="542925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58" name="公式" r:id="rId5" imgW="247541" imgH="190383" progId="Equation.3">
                  <p:embed/>
                </p:oleObj>
              </mc:Choice>
              <mc:Fallback>
                <p:oleObj name="公式" r:id="rId5" imgW="247541" imgH="19038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6413" y="5229225"/>
                        <a:ext cx="542925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6197" name="Group 5"/>
          <p:cNvGrpSpPr>
            <a:grpSpLocks/>
          </p:cNvGrpSpPr>
          <p:nvPr/>
        </p:nvGrpSpPr>
        <p:grpSpPr bwMode="auto">
          <a:xfrm>
            <a:off x="1042988" y="369888"/>
            <a:ext cx="2706687" cy="1619250"/>
            <a:chOff x="545" y="1071"/>
            <a:chExt cx="1705" cy="1020"/>
          </a:xfrm>
        </p:grpSpPr>
        <p:sp>
          <p:nvSpPr>
            <p:cNvPr id="70704" name="Line 6"/>
            <p:cNvSpPr>
              <a:spLocks noChangeShapeType="1"/>
            </p:cNvSpPr>
            <p:nvPr/>
          </p:nvSpPr>
          <p:spPr bwMode="auto">
            <a:xfrm>
              <a:off x="1029" y="154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05" name="Line 7"/>
            <p:cNvSpPr>
              <a:spLocks noChangeShapeType="1"/>
            </p:cNvSpPr>
            <p:nvPr/>
          </p:nvSpPr>
          <p:spPr bwMode="auto">
            <a:xfrm>
              <a:off x="1383" y="154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06" name="Text Box 8"/>
            <p:cNvSpPr txBox="1">
              <a:spLocks noChangeArrowheads="1"/>
            </p:cNvSpPr>
            <p:nvPr/>
          </p:nvSpPr>
          <p:spPr bwMode="auto">
            <a:xfrm>
              <a:off x="939" y="1857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0</a:t>
              </a:r>
            </a:p>
          </p:txBody>
        </p:sp>
        <p:sp>
          <p:nvSpPr>
            <p:cNvPr id="70707" name="Line 9"/>
            <p:cNvSpPr>
              <a:spLocks noChangeShapeType="1"/>
            </p:cNvSpPr>
            <p:nvPr/>
          </p:nvSpPr>
          <p:spPr bwMode="auto">
            <a:xfrm>
              <a:off x="545" y="1888"/>
              <a:ext cx="15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08" name="Line 10"/>
            <p:cNvSpPr>
              <a:spLocks noChangeShapeType="1"/>
            </p:cNvSpPr>
            <p:nvPr/>
          </p:nvSpPr>
          <p:spPr bwMode="auto">
            <a:xfrm>
              <a:off x="1029" y="1071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09" name="Text Box 11"/>
            <p:cNvSpPr txBox="1">
              <a:spLocks noChangeArrowheads="1"/>
            </p:cNvSpPr>
            <p:nvPr/>
          </p:nvSpPr>
          <p:spPr bwMode="auto">
            <a:xfrm>
              <a:off x="2027" y="17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/>
                <a:t>n</a:t>
              </a:r>
            </a:p>
          </p:txBody>
        </p:sp>
        <p:graphicFrame>
          <p:nvGraphicFramePr>
            <p:cNvPr id="70710" name="Object 12"/>
            <p:cNvGraphicFramePr>
              <a:graphicFrameLocks noChangeAspect="1"/>
            </p:cNvGraphicFramePr>
            <p:nvPr/>
          </p:nvGraphicFramePr>
          <p:xfrm>
            <a:off x="1038" y="1078"/>
            <a:ext cx="525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559" name="公式" r:id="rId7" imgW="304846" imgH="171626" progId="Equation.3">
                    <p:embed/>
                  </p:oleObj>
                </mc:Choice>
                <mc:Fallback>
                  <p:oleObj name="公式" r:id="rId7" imgW="304846" imgH="171626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8" y="1078"/>
                          <a:ext cx="525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711" name="Line 13"/>
            <p:cNvSpPr>
              <a:spLocks noChangeShapeType="1"/>
            </p:cNvSpPr>
            <p:nvPr/>
          </p:nvSpPr>
          <p:spPr bwMode="auto">
            <a:xfrm>
              <a:off x="1202" y="155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12" name="Line 14"/>
            <p:cNvSpPr>
              <a:spLocks noChangeShapeType="1"/>
            </p:cNvSpPr>
            <p:nvPr/>
          </p:nvSpPr>
          <p:spPr bwMode="auto">
            <a:xfrm>
              <a:off x="1565" y="155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13" name="Text Box 15"/>
            <p:cNvSpPr txBox="1">
              <a:spLocks noChangeArrowheads="1"/>
            </p:cNvSpPr>
            <p:nvPr/>
          </p:nvSpPr>
          <p:spPr bwMode="auto">
            <a:xfrm>
              <a:off x="838" y="1434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1</a:t>
              </a:r>
            </a:p>
          </p:txBody>
        </p:sp>
        <p:sp>
          <p:nvSpPr>
            <p:cNvPr id="70714" name="Text Box 16"/>
            <p:cNvSpPr txBox="1">
              <a:spLocks noChangeArrowheads="1"/>
            </p:cNvSpPr>
            <p:nvPr/>
          </p:nvSpPr>
          <p:spPr bwMode="auto">
            <a:xfrm>
              <a:off x="1102" y="1860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1</a:t>
              </a:r>
            </a:p>
          </p:txBody>
        </p:sp>
        <p:sp>
          <p:nvSpPr>
            <p:cNvPr id="70715" name="Text Box 17"/>
            <p:cNvSpPr txBox="1">
              <a:spLocks noChangeArrowheads="1"/>
            </p:cNvSpPr>
            <p:nvPr/>
          </p:nvSpPr>
          <p:spPr bwMode="auto">
            <a:xfrm>
              <a:off x="1286" y="1860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2</a:t>
              </a:r>
            </a:p>
          </p:txBody>
        </p:sp>
        <p:sp>
          <p:nvSpPr>
            <p:cNvPr id="70716" name="Text Box 18"/>
            <p:cNvSpPr txBox="1">
              <a:spLocks noChangeArrowheads="1"/>
            </p:cNvSpPr>
            <p:nvPr/>
          </p:nvSpPr>
          <p:spPr bwMode="auto">
            <a:xfrm>
              <a:off x="1467" y="1860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3</a:t>
              </a:r>
            </a:p>
          </p:txBody>
        </p:sp>
      </p:grpSp>
      <p:grpSp>
        <p:nvGrpSpPr>
          <p:cNvPr id="136211" name="Group 19"/>
          <p:cNvGrpSpPr>
            <a:grpSpLocks/>
          </p:cNvGrpSpPr>
          <p:nvPr/>
        </p:nvGrpSpPr>
        <p:grpSpPr bwMode="auto">
          <a:xfrm>
            <a:off x="4529138" y="361950"/>
            <a:ext cx="2706687" cy="1628775"/>
            <a:chOff x="431" y="1274"/>
            <a:chExt cx="1705" cy="1026"/>
          </a:xfrm>
        </p:grpSpPr>
        <p:sp>
          <p:nvSpPr>
            <p:cNvPr id="70689" name="Line 20"/>
            <p:cNvSpPr>
              <a:spLocks noChangeShapeType="1"/>
            </p:cNvSpPr>
            <p:nvPr/>
          </p:nvSpPr>
          <p:spPr bwMode="auto">
            <a:xfrm>
              <a:off x="915" y="1751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0" name="Line 21"/>
            <p:cNvSpPr>
              <a:spLocks noChangeShapeType="1"/>
            </p:cNvSpPr>
            <p:nvPr/>
          </p:nvSpPr>
          <p:spPr bwMode="auto">
            <a:xfrm>
              <a:off x="1269" y="1751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1" name="Text Box 22"/>
            <p:cNvSpPr txBox="1">
              <a:spLocks noChangeArrowheads="1"/>
            </p:cNvSpPr>
            <p:nvPr/>
          </p:nvSpPr>
          <p:spPr bwMode="auto">
            <a:xfrm>
              <a:off x="825" y="2062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0</a:t>
              </a:r>
            </a:p>
          </p:txBody>
        </p:sp>
        <p:sp>
          <p:nvSpPr>
            <p:cNvPr id="70692" name="Line 23"/>
            <p:cNvSpPr>
              <a:spLocks noChangeShapeType="1"/>
            </p:cNvSpPr>
            <p:nvPr/>
          </p:nvSpPr>
          <p:spPr bwMode="auto">
            <a:xfrm>
              <a:off x="431" y="2093"/>
              <a:ext cx="15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3" name="Line 24"/>
            <p:cNvSpPr>
              <a:spLocks noChangeShapeType="1"/>
            </p:cNvSpPr>
            <p:nvPr/>
          </p:nvSpPr>
          <p:spPr bwMode="auto">
            <a:xfrm>
              <a:off x="915" y="1276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4" name="Text Box 25"/>
            <p:cNvSpPr txBox="1">
              <a:spLocks noChangeArrowheads="1"/>
            </p:cNvSpPr>
            <p:nvPr/>
          </p:nvSpPr>
          <p:spPr bwMode="auto">
            <a:xfrm>
              <a:off x="1913" y="1929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/>
                <a:t>n</a:t>
              </a:r>
            </a:p>
          </p:txBody>
        </p:sp>
        <p:graphicFrame>
          <p:nvGraphicFramePr>
            <p:cNvPr id="70695" name="Object 26"/>
            <p:cNvGraphicFramePr>
              <a:graphicFrameLocks noChangeAspect="1"/>
            </p:cNvGraphicFramePr>
            <p:nvPr/>
          </p:nvGraphicFramePr>
          <p:xfrm>
            <a:off x="933" y="1274"/>
            <a:ext cx="54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560" name="公式" r:id="rId9" imgW="323635" imgH="171626" progId="Equation.3">
                    <p:embed/>
                  </p:oleObj>
                </mc:Choice>
                <mc:Fallback>
                  <p:oleObj name="公式" r:id="rId9" imgW="323635" imgH="171626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3" y="1274"/>
                          <a:ext cx="54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96" name="Line 27"/>
            <p:cNvSpPr>
              <a:spLocks noChangeShapeType="1"/>
            </p:cNvSpPr>
            <p:nvPr/>
          </p:nvSpPr>
          <p:spPr bwMode="auto">
            <a:xfrm>
              <a:off x="1088" y="1757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7" name="Line 28"/>
            <p:cNvSpPr>
              <a:spLocks noChangeShapeType="1"/>
            </p:cNvSpPr>
            <p:nvPr/>
          </p:nvSpPr>
          <p:spPr bwMode="auto">
            <a:xfrm>
              <a:off x="1451" y="1757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8" name="Text Box 29"/>
            <p:cNvSpPr txBox="1">
              <a:spLocks noChangeArrowheads="1"/>
            </p:cNvSpPr>
            <p:nvPr/>
          </p:nvSpPr>
          <p:spPr bwMode="auto">
            <a:xfrm>
              <a:off x="724" y="163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1</a:t>
              </a:r>
            </a:p>
          </p:txBody>
        </p:sp>
        <p:sp>
          <p:nvSpPr>
            <p:cNvPr id="70699" name="Text Box 30"/>
            <p:cNvSpPr txBox="1">
              <a:spLocks noChangeArrowheads="1"/>
            </p:cNvSpPr>
            <p:nvPr/>
          </p:nvSpPr>
          <p:spPr bwMode="auto">
            <a:xfrm>
              <a:off x="988" y="2065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1</a:t>
              </a:r>
            </a:p>
          </p:txBody>
        </p:sp>
        <p:sp>
          <p:nvSpPr>
            <p:cNvPr id="70700" name="Text Box 31"/>
            <p:cNvSpPr txBox="1">
              <a:spLocks noChangeArrowheads="1"/>
            </p:cNvSpPr>
            <p:nvPr/>
          </p:nvSpPr>
          <p:spPr bwMode="auto">
            <a:xfrm>
              <a:off x="1172" y="2065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2</a:t>
              </a:r>
            </a:p>
          </p:txBody>
        </p:sp>
        <p:sp>
          <p:nvSpPr>
            <p:cNvPr id="70701" name="Text Box 32"/>
            <p:cNvSpPr txBox="1">
              <a:spLocks noChangeArrowheads="1"/>
            </p:cNvSpPr>
            <p:nvPr/>
          </p:nvSpPr>
          <p:spPr bwMode="auto">
            <a:xfrm>
              <a:off x="1353" y="2065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3</a:t>
              </a:r>
            </a:p>
          </p:txBody>
        </p:sp>
        <p:sp>
          <p:nvSpPr>
            <p:cNvPr id="70702" name="Line 33"/>
            <p:cNvSpPr>
              <a:spLocks noChangeShapeType="1"/>
            </p:cNvSpPr>
            <p:nvPr/>
          </p:nvSpPr>
          <p:spPr bwMode="auto">
            <a:xfrm>
              <a:off x="1637" y="175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03" name="Text Box 34"/>
            <p:cNvSpPr txBox="1">
              <a:spLocks noChangeArrowheads="1"/>
            </p:cNvSpPr>
            <p:nvPr/>
          </p:nvSpPr>
          <p:spPr bwMode="auto">
            <a:xfrm>
              <a:off x="1543" y="206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4</a:t>
              </a:r>
            </a:p>
          </p:txBody>
        </p:sp>
      </p:grpSp>
      <p:graphicFrame>
        <p:nvGraphicFramePr>
          <p:cNvPr id="136227" name="Object 35"/>
          <p:cNvGraphicFramePr>
            <a:graphicFrameLocks noChangeAspect="1"/>
          </p:cNvGraphicFramePr>
          <p:nvPr/>
        </p:nvGraphicFramePr>
        <p:xfrm>
          <a:off x="4605338" y="2420938"/>
          <a:ext cx="9747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61" name="公式" r:id="rId11" imgW="323635" imgH="181004" progId="Equation.3">
                  <p:embed/>
                </p:oleObj>
              </mc:Choice>
              <mc:Fallback>
                <p:oleObj name="公式" r:id="rId11" imgW="323635" imgH="181004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338" y="2420938"/>
                        <a:ext cx="9747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50" name="Object 58"/>
          <p:cNvGraphicFramePr>
            <a:graphicFrameLocks noChangeAspect="1"/>
          </p:cNvGraphicFramePr>
          <p:nvPr/>
        </p:nvGraphicFramePr>
        <p:xfrm>
          <a:off x="539750" y="2765425"/>
          <a:ext cx="3354388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62" name="公式" r:id="rId13" imgW="1209520" imgH="181004" progId="Equation.3">
                  <p:embed/>
                </p:oleObj>
              </mc:Choice>
              <mc:Fallback>
                <p:oleObj name="公式" r:id="rId13" imgW="1209520" imgH="181004" progId="Equation.3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765425"/>
                        <a:ext cx="3354388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51" name="Text Box 59"/>
          <p:cNvSpPr txBox="1">
            <a:spLocks noChangeArrowheads="1"/>
          </p:cNvSpPr>
          <p:nvPr/>
        </p:nvSpPr>
        <p:spPr bwMode="auto">
          <a:xfrm>
            <a:off x="703263" y="3486150"/>
            <a:ext cx="2447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不进位乘法</a:t>
            </a:r>
          </a:p>
        </p:txBody>
      </p:sp>
      <p:graphicFrame>
        <p:nvGraphicFramePr>
          <p:cNvPr id="136252" name="Object 60"/>
          <p:cNvGraphicFramePr>
            <a:graphicFrameLocks noChangeAspect="1"/>
          </p:cNvGraphicFramePr>
          <p:nvPr/>
        </p:nvGraphicFramePr>
        <p:xfrm>
          <a:off x="6935788" y="822325"/>
          <a:ext cx="10922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63" name="公式" r:id="rId15" imgW="400199" imgH="171626" progId="Equation.3">
                  <p:embed/>
                </p:oleObj>
              </mc:Choice>
              <mc:Fallback>
                <p:oleObj name="公式" r:id="rId15" imgW="400199" imgH="171626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5788" y="822325"/>
                        <a:ext cx="109220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53" name="Object 61"/>
          <p:cNvGraphicFramePr>
            <a:graphicFrameLocks noChangeAspect="1"/>
          </p:cNvGraphicFramePr>
          <p:nvPr/>
        </p:nvGraphicFramePr>
        <p:xfrm>
          <a:off x="3059113" y="836613"/>
          <a:ext cx="1092200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64" name="公式" r:id="rId17" imgW="400199" imgH="171626" progId="Equation.3">
                  <p:embed/>
                </p:oleObj>
              </mc:Choice>
              <mc:Fallback>
                <p:oleObj name="公式" r:id="rId17" imgW="400199" imgH="171626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836613"/>
                        <a:ext cx="1092200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6261" name="Group 69"/>
          <p:cNvGrpSpPr>
            <a:grpSpLocks/>
          </p:cNvGrpSpPr>
          <p:nvPr/>
        </p:nvGrpSpPr>
        <p:grpSpPr bwMode="auto">
          <a:xfrm>
            <a:off x="3886200" y="2795588"/>
            <a:ext cx="4141788" cy="1928812"/>
            <a:chOff x="1973" y="1933"/>
            <a:chExt cx="2609" cy="1215"/>
          </a:xfrm>
        </p:grpSpPr>
        <p:sp>
          <p:nvSpPr>
            <p:cNvPr id="70668" name="Line 37"/>
            <p:cNvSpPr>
              <a:spLocks noChangeShapeType="1"/>
            </p:cNvSpPr>
            <p:nvPr/>
          </p:nvSpPr>
          <p:spPr bwMode="auto">
            <a:xfrm flipH="1">
              <a:off x="2318" y="2750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69" name="Line 38"/>
            <p:cNvSpPr>
              <a:spLocks noChangeShapeType="1"/>
            </p:cNvSpPr>
            <p:nvPr/>
          </p:nvSpPr>
          <p:spPr bwMode="auto">
            <a:xfrm>
              <a:off x="2835" y="2115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0" name="Text Box 39"/>
            <p:cNvSpPr txBox="1">
              <a:spLocks noChangeArrowheads="1"/>
            </p:cNvSpPr>
            <p:nvPr/>
          </p:nvSpPr>
          <p:spPr bwMode="auto">
            <a:xfrm>
              <a:off x="2231" y="2903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0</a:t>
              </a:r>
            </a:p>
          </p:txBody>
        </p:sp>
        <p:sp>
          <p:nvSpPr>
            <p:cNvPr id="70671" name="Line 40"/>
            <p:cNvSpPr>
              <a:spLocks noChangeShapeType="1"/>
            </p:cNvSpPr>
            <p:nvPr/>
          </p:nvSpPr>
          <p:spPr bwMode="auto">
            <a:xfrm flipV="1">
              <a:off x="1973" y="2931"/>
              <a:ext cx="2404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2" name="Line 41"/>
            <p:cNvSpPr>
              <a:spLocks noChangeShapeType="1"/>
            </p:cNvSpPr>
            <p:nvPr/>
          </p:nvSpPr>
          <p:spPr bwMode="auto">
            <a:xfrm>
              <a:off x="2317" y="1933"/>
              <a:ext cx="0" cy="9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3" name="Text Box 42"/>
            <p:cNvSpPr txBox="1">
              <a:spLocks noChangeArrowheads="1"/>
            </p:cNvSpPr>
            <p:nvPr/>
          </p:nvSpPr>
          <p:spPr bwMode="auto">
            <a:xfrm>
              <a:off x="4359" y="2768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/>
                <a:t>n</a:t>
              </a:r>
            </a:p>
          </p:txBody>
        </p:sp>
        <p:sp>
          <p:nvSpPr>
            <p:cNvPr id="70674" name="Line 43"/>
            <p:cNvSpPr>
              <a:spLocks noChangeShapeType="1"/>
            </p:cNvSpPr>
            <p:nvPr/>
          </p:nvSpPr>
          <p:spPr bwMode="auto">
            <a:xfrm flipH="1">
              <a:off x="2490" y="2568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5" name="Line 44"/>
            <p:cNvSpPr>
              <a:spLocks noChangeShapeType="1"/>
            </p:cNvSpPr>
            <p:nvPr/>
          </p:nvSpPr>
          <p:spPr bwMode="auto">
            <a:xfrm>
              <a:off x="2662" y="2387"/>
              <a:ext cx="0" cy="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6" name="Text Box 45"/>
            <p:cNvSpPr txBox="1">
              <a:spLocks noChangeArrowheads="1"/>
            </p:cNvSpPr>
            <p:nvPr/>
          </p:nvSpPr>
          <p:spPr bwMode="auto">
            <a:xfrm>
              <a:off x="2102" y="2618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1</a:t>
              </a:r>
            </a:p>
          </p:txBody>
        </p:sp>
        <p:sp>
          <p:nvSpPr>
            <p:cNvPr id="70677" name="Text Box 46"/>
            <p:cNvSpPr txBox="1">
              <a:spLocks noChangeArrowheads="1"/>
            </p:cNvSpPr>
            <p:nvPr/>
          </p:nvSpPr>
          <p:spPr bwMode="auto">
            <a:xfrm>
              <a:off x="2394" y="2906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1</a:t>
              </a:r>
            </a:p>
          </p:txBody>
        </p:sp>
        <p:sp>
          <p:nvSpPr>
            <p:cNvPr id="70678" name="Text Box 47"/>
            <p:cNvSpPr txBox="1">
              <a:spLocks noChangeArrowheads="1"/>
            </p:cNvSpPr>
            <p:nvPr/>
          </p:nvSpPr>
          <p:spPr bwMode="auto">
            <a:xfrm>
              <a:off x="2578" y="2906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2</a:t>
              </a:r>
            </a:p>
          </p:txBody>
        </p:sp>
        <p:sp>
          <p:nvSpPr>
            <p:cNvPr id="70679" name="Text Box 48"/>
            <p:cNvSpPr txBox="1">
              <a:spLocks noChangeArrowheads="1"/>
            </p:cNvSpPr>
            <p:nvPr/>
          </p:nvSpPr>
          <p:spPr bwMode="auto">
            <a:xfrm>
              <a:off x="2759" y="2906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3</a:t>
              </a:r>
            </a:p>
          </p:txBody>
        </p:sp>
        <p:sp>
          <p:nvSpPr>
            <p:cNvPr id="70680" name="Text Box 49"/>
            <p:cNvSpPr txBox="1">
              <a:spLocks noChangeArrowheads="1"/>
            </p:cNvSpPr>
            <p:nvPr/>
          </p:nvSpPr>
          <p:spPr bwMode="auto">
            <a:xfrm>
              <a:off x="2940" y="2910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4</a:t>
              </a:r>
            </a:p>
          </p:txBody>
        </p:sp>
        <p:sp>
          <p:nvSpPr>
            <p:cNvPr id="70681" name="Text Box 50"/>
            <p:cNvSpPr txBox="1">
              <a:spLocks noChangeArrowheads="1"/>
            </p:cNvSpPr>
            <p:nvPr/>
          </p:nvSpPr>
          <p:spPr bwMode="auto">
            <a:xfrm>
              <a:off x="3143" y="2913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5</a:t>
              </a:r>
            </a:p>
          </p:txBody>
        </p:sp>
        <p:sp>
          <p:nvSpPr>
            <p:cNvPr id="70682" name="Text Box 51"/>
            <p:cNvSpPr txBox="1">
              <a:spLocks noChangeArrowheads="1"/>
            </p:cNvSpPr>
            <p:nvPr/>
          </p:nvSpPr>
          <p:spPr bwMode="auto">
            <a:xfrm>
              <a:off x="3327" y="2913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6</a:t>
              </a:r>
            </a:p>
          </p:txBody>
        </p:sp>
        <p:sp>
          <p:nvSpPr>
            <p:cNvPr id="70683" name="Text Box 52"/>
            <p:cNvSpPr txBox="1">
              <a:spLocks noChangeArrowheads="1"/>
            </p:cNvSpPr>
            <p:nvPr/>
          </p:nvSpPr>
          <p:spPr bwMode="auto">
            <a:xfrm>
              <a:off x="3508" y="2913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7</a:t>
              </a:r>
            </a:p>
          </p:txBody>
        </p:sp>
        <p:sp>
          <p:nvSpPr>
            <p:cNvPr id="70684" name="Text Box 53"/>
            <p:cNvSpPr txBox="1">
              <a:spLocks noChangeArrowheads="1"/>
            </p:cNvSpPr>
            <p:nvPr/>
          </p:nvSpPr>
          <p:spPr bwMode="auto">
            <a:xfrm>
              <a:off x="3725" y="2917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8</a:t>
              </a:r>
            </a:p>
          </p:txBody>
        </p:sp>
        <p:sp>
          <p:nvSpPr>
            <p:cNvPr id="70685" name="Line 57"/>
            <p:cNvSpPr>
              <a:spLocks noChangeShapeType="1"/>
            </p:cNvSpPr>
            <p:nvPr/>
          </p:nvSpPr>
          <p:spPr bwMode="auto">
            <a:xfrm>
              <a:off x="3025" y="2115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6" name="Line 64"/>
            <p:cNvSpPr>
              <a:spLocks noChangeShapeType="1"/>
            </p:cNvSpPr>
            <p:nvPr/>
          </p:nvSpPr>
          <p:spPr bwMode="auto">
            <a:xfrm flipH="1">
              <a:off x="3397" y="2559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7" name="Line 67"/>
            <p:cNvSpPr>
              <a:spLocks noChangeShapeType="1"/>
            </p:cNvSpPr>
            <p:nvPr/>
          </p:nvSpPr>
          <p:spPr bwMode="auto">
            <a:xfrm>
              <a:off x="3207" y="2378"/>
              <a:ext cx="0" cy="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8" name="Line 68"/>
            <p:cNvSpPr>
              <a:spLocks noChangeShapeType="1"/>
            </p:cNvSpPr>
            <p:nvPr/>
          </p:nvSpPr>
          <p:spPr bwMode="auto">
            <a:xfrm flipH="1">
              <a:off x="3597" y="2750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6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6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6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6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6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6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6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3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2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396875" y="174625"/>
            <a:ext cx="4606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连续傅里叶变换</a:t>
            </a:r>
            <a:r>
              <a:rPr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CFT</a:t>
            </a:r>
            <a:r>
              <a:rPr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684213" y="4581525"/>
            <a:ext cx="4032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时域连续、非周期 →</a:t>
            </a:r>
          </a:p>
        </p:txBody>
      </p:sp>
      <p:grpSp>
        <p:nvGrpSpPr>
          <p:cNvPr id="79879" name="Group 7"/>
          <p:cNvGrpSpPr>
            <a:grpSpLocks/>
          </p:cNvGrpSpPr>
          <p:nvPr/>
        </p:nvGrpSpPr>
        <p:grpSpPr bwMode="auto">
          <a:xfrm>
            <a:off x="4716463" y="915988"/>
            <a:ext cx="2627312" cy="1573212"/>
            <a:chOff x="2935" y="237"/>
            <a:chExt cx="1655" cy="991"/>
          </a:xfrm>
        </p:grpSpPr>
        <p:graphicFrame>
          <p:nvGraphicFramePr>
            <p:cNvPr id="9235" name="Object 8"/>
            <p:cNvGraphicFramePr>
              <a:graphicFrameLocks noChangeAspect="1"/>
            </p:cNvGraphicFramePr>
            <p:nvPr/>
          </p:nvGraphicFramePr>
          <p:xfrm>
            <a:off x="3628" y="237"/>
            <a:ext cx="662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69" name="公式" r:id="rId3" imgW="476293" imgH="209609" progId="Equation.3">
                    <p:embed/>
                  </p:oleObj>
                </mc:Choice>
                <mc:Fallback>
                  <p:oleObj name="公式" r:id="rId3" imgW="476293" imgH="209609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8" y="237"/>
                          <a:ext cx="662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6" name="Line 9"/>
            <p:cNvSpPr>
              <a:spLocks noChangeShapeType="1"/>
            </p:cNvSpPr>
            <p:nvPr/>
          </p:nvSpPr>
          <p:spPr bwMode="auto">
            <a:xfrm flipV="1">
              <a:off x="2935" y="1035"/>
              <a:ext cx="14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7" name="Text Box 10"/>
            <p:cNvSpPr txBox="1">
              <a:spLocks noChangeArrowheads="1"/>
            </p:cNvSpPr>
            <p:nvPr/>
          </p:nvSpPr>
          <p:spPr bwMode="auto">
            <a:xfrm>
              <a:off x="3518" y="997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/>
                <a:t>0</a:t>
              </a:r>
              <a:endParaRPr lang="en-US" altLang="zh-CN" sz="1800" baseline="-25000"/>
            </a:p>
          </p:txBody>
        </p:sp>
        <p:sp>
          <p:nvSpPr>
            <p:cNvPr id="9238" name="Line 11"/>
            <p:cNvSpPr>
              <a:spLocks noChangeShapeType="1"/>
            </p:cNvSpPr>
            <p:nvPr/>
          </p:nvSpPr>
          <p:spPr bwMode="auto">
            <a:xfrm flipV="1">
              <a:off x="3603" y="269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9" name="Freeform 12"/>
            <p:cNvSpPr>
              <a:spLocks/>
            </p:cNvSpPr>
            <p:nvPr/>
          </p:nvSpPr>
          <p:spPr bwMode="auto">
            <a:xfrm>
              <a:off x="3243" y="588"/>
              <a:ext cx="721" cy="393"/>
            </a:xfrm>
            <a:custGeom>
              <a:avLst/>
              <a:gdLst>
                <a:gd name="T0" fmla="*/ 0 w 681"/>
                <a:gd name="T1" fmla="*/ 75 h 596"/>
                <a:gd name="T2" fmla="*/ 93 w 681"/>
                <a:gd name="T3" fmla="*/ 13 h 596"/>
                <a:gd name="T4" fmla="*/ 262 w 681"/>
                <a:gd name="T5" fmla="*/ 10 h 596"/>
                <a:gd name="T6" fmla="*/ 410 w 681"/>
                <a:gd name="T7" fmla="*/ 18 h 596"/>
                <a:gd name="T8" fmla="*/ 499 w 681"/>
                <a:gd name="T9" fmla="*/ 15 h 596"/>
                <a:gd name="T10" fmla="*/ 614 w 681"/>
                <a:gd name="T11" fmla="*/ 7 h 596"/>
                <a:gd name="T12" fmla="*/ 771 w 681"/>
                <a:gd name="T13" fmla="*/ 11 h 596"/>
                <a:gd name="T14" fmla="*/ 905 w 681"/>
                <a:gd name="T15" fmla="*/ 72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240" name="Object 13"/>
            <p:cNvGraphicFramePr>
              <a:graphicFrameLocks noChangeAspect="1"/>
            </p:cNvGraphicFramePr>
            <p:nvPr/>
          </p:nvGraphicFramePr>
          <p:xfrm>
            <a:off x="4381" y="918"/>
            <a:ext cx="209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70" name="公式" r:id="rId5" imgW="114141" imgH="114417" progId="Equation.3">
                    <p:embed/>
                  </p:oleObj>
                </mc:Choice>
                <mc:Fallback>
                  <p:oleObj name="公式" r:id="rId5" imgW="114141" imgH="114417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1" y="918"/>
                          <a:ext cx="209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9897" name="Group 25"/>
          <p:cNvGrpSpPr>
            <a:grpSpLocks/>
          </p:cNvGrpSpPr>
          <p:nvPr/>
        </p:nvGrpSpPr>
        <p:grpSpPr bwMode="auto">
          <a:xfrm>
            <a:off x="790575" y="922338"/>
            <a:ext cx="3143250" cy="1554162"/>
            <a:chOff x="498" y="581"/>
            <a:chExt cx="1980" cy="979"/>
          </a:xfrm>
        </p:grpSpPr>
        <p:sp>
          <p:nvSpPr>
            <p:cNvPr id="9229" name="Text Box 15"/>
            <p:cNvSpPr txBox="1">
              <a:spLocks noChangeArrowheads="1"/>
            </p:cNvSpPr>
            <p:nvPr/>
          </p:nvSpPr>
          <p:spPr bwMode="auto">
            <a:xfrm>
              <a:off x="2280" y="1214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t</a:t>
              </a:r>
              <a:endParaRPr lang="en-US" altLang="zh-CN" sz="2400" b="0" i="1" baseline="-25000"/>
            </a:p>
          </p:txBody>
        </p:sp>
        <p:sp>
          <p:nvSpPr>
            <p:cNvPr id="9230" name="Line 16"/>
            <p:cNvSpPr>
              <a:spLocks noChangeShapeType="1"/>
            </p:cNvSpPr>
            <p:nvPr/>
          </p:nvSpPr>
          <p:spPr bwMode="auto">
            <a:xfrm flipV="1">
              <a:off x="498" y="1367"/>
              <a:ext cx="18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1" name="Text Box 17"/>
            <p:cNvSpPr txBox="1">
              <a:spLocks noChangeArrowheads="1"/>
            </p:cNvSpPr>
            <p:nvPr/>
          </p:nvSpPr>
          <p:spPr bwMode="auto">
            <a:xfrm>
              <a:off x="1157" y="1329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/>
                <a:t>0</a:t>
              </a:r>
              <a:endParaRPr lang="en-US" altLang="zh-CN" sz="1800" baseline="-25000"/>
            </a:p>
          </p:txBody>
        </p:sp>
        <p:sp>
          <p:nvSpPr>
            <p:cNvPr id="9232" name="Line 18"/>
            <p:cNvSpPr>
              <a:spLocks noChangeShapeType="1"/>
            </p:cNvSpPr>
            <p:nvPr/>
          </p:nvSpPr>
          <p:spPr bwMode="auto">
            <a:xfrm flipV="1">
              <a:off x="1251" y="638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9233" name="Object 19"/>
            <p:cNvGraphicFramePr>
              <a:graphicFrameLocks noChangeAspect="1"/>
            </p:cNvGraphicFramePr>
            <p:nvPr/>
          </p:nvGraphicFramePr>
          <p:xfrm>
            <a:off x="1292" y="581"/>
            <a:ext cx="467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71" name="公式" r:id="rId7" imgW="228752" imgH="152400" progId="Equation.3">
                    <p:embed/>
                  </p:oleObj>
                </mc:Choice>
                <mc:Fallback>
                  <p:oleObj name="公式" r:id="rId7" imgW="228752" imgH="1524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2" y="581"/>
                          <a:ext cx="467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4" name="Freeform 20"/>
            <p:cNvSpPr>
              <a:spLocks/>
            </p:cNvSpPr>
            <p:nvPr/>
          </p:nvSpPr>
          <p:spPr bwMode="auto">
            <a:xfrm>
              <a:off x="843" y="858"/>
              <a:ext cx="706" cy="408"/>
            </a:xfrm>
            <a:custGeom>
              <a:avLst/>
              <a:gdLst>
                <a:gd name="T0" fmla="*/ 0 w 1360"/>
                <a:gd name="T1" fmla="*/ 1148 h 301"/>
                <a:gd name="T2" fmla="*/ 3 w 1360"/>
                <a:gd name="T3" fmla="*/ 827 h 301"/>
                <a:gd name="T4" fmla="*/ 8 w 1360"/>
                <a:gd name="T5" fmla="*/ 388 h 301"/>
                <a:gd name="T6" fmla="*/ 11 w 1360"/>
                <a:gd name="T7" fmla="*/ 113 h 301"/>
                <a:gd name="T8" fmla="*/ 16 w 1360"/>
                <a:gd name="T9" fmla="*/ 30 h 301"/>
                <a:gd name="T10" fmla="*/ 19 w 1360"/>
                <a:gd name="T11" fmla="*/ 310 h 301"/>
                <a:gd name="T12" fmla="*/ 24 w 1360"/>
                <a:gd name="T13" fmla="*/ 630 h 301"/>
                <a:gd name="T14" fmla="*/ 29 w 1360"/>
                <a:gd name="T15" fmla="*/ 388 h 301"/>
                <a:gd name="T16" fmla="*/ 34 w 1360"/>
                <a:gd name="T17" fmla="*/ 351 h 301"/>
                <a:gd name="T18" fmla="*/ 39 w 1360"/>
                <a:gd name="T19" fmla="*/ 590 h 301"/>
                <a:gd name="T20" fmla="*/ 44 w 1360"/>
                <a:gd name="T21" fmla="*/ 988 h 301"/>
                <a:gd name="T22" fmla="*/ 51 w 1360"/>
                <a:gd name="T23" fmla="*/ 1379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79893" name="Object 21"/>
          <p:cNvGraphicFramePr>
            <a:graphicFrameLocks noChangeAspect="1"/>
          </p:cNvGraphicFramePr>
          <p:nvPr/>
        </p:nvGraphicFramePr>
        <p:xfrm>
          <a:off x="1217613" y="2636838"/>
          <a:ext cx="3444875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2" name="公式" r:id="rId9" imgW="1409620" imgH="285574" progId="Equation.3">
                  <p:embed/>
                </p:oleObj>
              </mc:Choice>
              <mc:Fallback>
                <p:oleObj name="公式" r:id="rId9" imgW="1409620" imgH="285574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2636838"/>
                        <a:ext cx="3444875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94" name="Object 22"/>
          <p:cNvGraphicFramePr>
            <a:graphicFrameLocks noChangeAspect="1"/>
          </p:cNvGraphicFramePr>
          <p:nvPr/>
        </p:nvGraphicFramePr>
        <p:xfrm>
          <a:off x="1235075" y="3500438"/>
          <a:ext cx="398462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3" name="公式" r:id="rId11" imgW="1638372" imgH="342783" progId="Equation.3">
                  <p:embed/>
                </p:oleObj>
              </mc:Choice>
              <mc:Fallback>
                <p:oleObj name="公式" r:id="rId11" imgW="1638372" imgH="342783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075" y="3500438"/>
                        <a:ext cx="3984625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96" name="Object 24"/>
          <p:cNvGraphicFramePr>
            <a:graphicFrameLocks noChangeAspect="1"/>
          </p:cNvGraphicFramePr>
          <p:nvPr/>
        </p:nvGraphicFramePr>
        <p:xfrm>
          <a:off x="871538" y="2752725"/>
          <a:ext cx="636587" cy="152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4" name="公式" r:id="rId13" imgW="142794" imgH="409370" progId="Equation.3">
                  <p:embed/>
                </p:oleObj>
              </mc:Choice>
              <mc:Fallback>
                <p:oleObj name="公式" r:id="rId13" imgW="142794" imgH="40937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2752725"/>
                        <a:ext cx="636587" cy="152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98" name="Text Box 26"/>
          <p:cNvSpPr txBox="1">
            <a:spLocks noChangeArrowheads="1"/>
          </p:cNvSpPr>
          <p:nvPr/>
        </p:nvSpPr>
        <p:spPr bwMode="auto">
          <a:xfrm>
            <a:off x="4140200" y="4568825"/>
            <a:ext cx="3527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频域非周期、连续</a:t>
            </a:r>
          </a:p>
        </p:txBody>
      </p:sp>
      <p:graphicFrame>
        <p:nvGraphicFramePr>
          <p:cNvPr id="79899" name="Object 27"/>
          <p:cNvGraphicFramePr>
            <a:graphicFrameLocks noChangeAspect="1"/>
          </p:cNvGraphicFramePr>
          <p:nvPr/>
        </p:nvGraphicFramePr>
        <p:xfrm>
          <a:off x="3995738" y="1412875"/>
          <a:ext cx="5715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5" name="公式" r:id="rId15" imgW="171447" imgH="104570" progId="Equation.3">
                  <p:embed/>
                </p:oleObj>
              </mc:Choice>
              <mc:Fallback>
                <p:oleObj name="公式" r:id="rId15" imgW="171447" imgH="10457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1412875"/>
                        <a:ext cx="5715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4595813" y="187325"/>
            <a:ext cx="3975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--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连续时间、连续频谱</a:t>
            </a:r>
          </a:p>
        </p:txBody>
      </p:sp>
      <p:sp>
        <p:nvSpPr>
          <p:cNvPr id="27" name="Text Box 104"/>
          <p:cNvSpPr txBox="1">
            <a:spLocks noChangeArrowheads="1"/>
          </p:cNvSpPr>
          <p:nvPr/>
        </p:nvSpPr>
        <p:spPr bwMode="auto">
          <a:xfrm>
            <a:off x="755650" y="5300663"/>
            <a:ext cx="70246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对连续信号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t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等间隔采样得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endParaRPr lang="zh-CN" altLang="en-US" sz="2800" dirty="0"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9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9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9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9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9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9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9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9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7" grpId="0"/>
      <p:bldP spid="79878" grpId="0"/>
      <p:bldP spid="79898" grpId="0"/>
      <p:bldP spid="3" grpId="0"/>
      <p:bldP spid="2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234" name="Group 18"/>
          <p:cNvGrpSpPr>
            <a:grpSpLocks/>
          </p:cNvGrpSpPr>
          <p:nvPr/>
        </p:nvGrpSpPr>
        <p:grpSpPr bwMode="auto">
          <a:xfrm>
            <a:off x="5508625" y="333375"/>
            <a:ext cx="2228850" cy="620713"/>
            <a:chOff x="285" y="1380"/>
            <a:chExt cx="1404" cy="391"/>
          </a:xfrm>
        </p:grpSpPr>
        <p:graphicFrame>
          <p:nvGraphicFramePr>
            <p:cNvPr id="71757" name="Object 5"/>
            <p:cNvGraphicFramePr>
              <a:graphicFrameLocks noChangeAspect="1"/>
            </p:cNvGraphicFramePr>
            <p:nvPr/>
          </p:nvGraphicFramePr>
          <p:xfrm>
            <a:off x="285" y="1380"/>
            <a:ext cx="1404" cy="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91" name="公式" r:id="rId3" imgW="723833" imgH="171626" progId="Equation.3">
                    <p:embed/>
                  </p:oleObj>
                </mc:Choice>
                <mc:Fallback>
                  <p:oleObj name="公式" r:id="rId3" imgW="723833" imgH="171626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" y="1380"/>
                          <a:ext cx="1404" cy="3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58" name="Object 6"/>
            <p:cNvGraphicFramePr>
              <a:graphicFrameLocks noChangeAspect="1"/>
            </p:cNvGraphicFramePr>
            <p:nvPr/>
          </p:nvGraphicFramePr>
          <p:xfrm>
            <a:off x="902" y="1453"/>
            <a:ext cx="150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92" name="公式" r:id="rId5" imgW="76094" imgH="133174" progId="Equation.3">
                    <p:embed/>
                  </p:oleObj>
                </mc:Choice>
                <mc:Fallback>
                  <p:oleObj name="公式" r:id="rId5" imgW="76094" imgH="133174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2" y="1453"/>
                          <a:ext cx="150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7235" name="Group 19"/>
          <p:cNvGrpSpPr>
            <a:grpSpLocks/>
          </p:cNvGrpSpPr>
          <p:nvPr/>
        </p:nvGrpSpPr>
        <p:grpSpPr bwMode="auto">
          <a:xfrm>
            <a:off x="5653088" y="2492375"/>
            <a:ext cx="2228850" cy="620713"/>
            <a:chOff x="268" y="2305"/>
            <a:chExt cx="1404" cy="391"/>
          </a:xfrm>
        </p:grpSpPr>
        <p:graphicFrame>
          <p:nvGraphicFramePr>
            <p:cNvPr id="71755" name="Object 7"/>
            <p:cNvGraphicFramePr>
              <a:graphicFrameLocks noChangeAspect="1"/>
            </p:cNvGraphicFramePr>
            <p:nvPr/>
          </p:nvGraphicFramePr>
          <p:xfrm>
            <a:off x="268" y="2305"/>
            <a:ext cx="1404" cy="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93" name="公式" r:id="rId7" imgW="723833" imgH="171626" progId="Equation.3">
                    <p:embed/>
                  </p:oleObj>
                </mc:Choice>
                <mc:Fallback>
                  <p:oleObj name="公式" r:id="rId7" imgW="723833" imgH="171626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" y="2305"/>
                          <a:ext cx="1404" cy="3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56" name="Object 8"/>
            <p:cNvGraphicFramePr>
              <a:graphicFrameLocks noChangeAspect="1"/>
            </p:cNvGraphicFramePr>
            <p:nvPr/>
          </p:nvGraphicFramePr>
          <p:xfrm>
            <a:off x="903" y="2382"/>
            <a:ext cx="135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94" name="公式" r:id="rId9" imgW="66700" imgH="133174" progId="Equation.3">
                    <p:embed/>
                  </p:oleObj>
                </mc:Choice>
                <mc:Fallback>
                  <p:oleObj name="公式" r:id="rId9" imgW="66700" imgH="133174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3" y="2382"/>
                          <a:ext cx="135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7336" name="Group 120"/>
          <p:cNvGrpSpPr>
            <a:grpSpLocks/>
          </p:cNvGrpSpPr>
          <p:nvPr/>
        </p:nvGrpSpPr>
        <p:grpSpPr bwMode="auto">
          <a:xfrm>
            <a:off x="5732463" y="4391025"/>
            <a:ext cx="2238375" cy="622300"/>
            <a:chOff x="3611" y="2766"/>
            <a:chExt cx="1410" cy="392"/>
          </a:xfrm>
        </p:grpSpPr>
        <p:graphicFrame>
          <p:nvGraphicFramePr>
            <p:cNvPr id="71753" name="Object 9"/>
            <p:cNvGraphicFramePr>
              <a:graphicFrameLocks noChangeAspect="1"/>
            </p:cNvGraphicFramePr>
            <p:nvPr/>
          </p:nvGraphicFramePr>
          <p:xfrm>
            <a:off x="3611" y="2766"/>
            <a:ext cx="1410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95" name="公式" r:id="rId11" imgW="723833" imgH="171626" progId="Equation.3">
                    <p:embed/>
                  </p:oleObj>
                </mc:Choice>
                <mc:Fallback>
                  <p:oleObj name="公式" r:id="rId11" imgW="723833" imgH="171626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1" y="2766"/>
                          <a:ext cx="1410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54" name="Object 10"/>
            <p:cNvGraphicFramePr>
              <a:graphicFrameLocks noChangeAspect="1"/>
            </p:cNvGraphicFramePr>
            <p:nvPr/>
          </p:nvGraphicFramePr>
          <p:xfrm>
            <a:off x="4261" y="2846"/>
            <a:ext cx="122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96" name="公式" r:id="rId13" imgW="66700" imgH="133174" progId="Equation.3">
                    <p:embed/>
                  </p:oleObj>
                </mc:Choice>
                <mc:Fallback>
                  <p:oleObj name="公式" r:id="rId13" imgW="66700" imgH="133174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1" y="2846"/>
                          <a:ext cx="122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7232" name="Group 16"/>
          <p:cNvGrpSpPr>
            <a:grpSpLocks/>
          </p:cNvGrpSpPr>
          <p:nvPr/>
        </p:nvGrpSpPr>
        <p:grpSpPr bwMode="auto">
          <a:xfrm>
            <a:off x="250825" y="404813"/>
            <a:ext cx="2800350" cy="884237"/>
            <a:chOff x="204" y="333"/>
            <a:chExt cx="1764" cy="557"/>
          </a:xfrm>
        </p:grpSpPr>
        <p:graphicFrame>
          <p:nvGraphicFramePr>
            <p:cNvPr id="71751" name="Object 11"/>
            <p:cNvGraphicFramePr>
              <a:graphicFrameLocks noChangeAspect="1"/>
            </p:cNvGraphicFramePr>
            <p:nvPr/>
          </p:nvGraphicFramePr>
          <p:xfrm>
            <a:off x="204" y="333"/>
            <a:ext cx="1764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97" name="公式" r:id="rId15" imgW="1638372" imgH="171626" progId="Equation.3">
                    <p:embed/>
                  </p:oleObj>
                </mc:Choice>
                <mc:Fallback>
                  <p:oleObj name="公式" r:id="rId15" imgW="1638372" imgH="171626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" y="333"/>
                          <a:ext cx="1764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52" name="Object 12"/>
            <p:cNvGraphicFramePr>
              <a:graphicFrameLocks noChangeAspect="1"/>
            </p:cNvGraphicFramePr>
            <p:nvPr/>
          </p:nvGraphicFramePr>
          <p:xfrm>
            <a:off x="224" y="605"/>
            <a:ext cx="342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98" name="公式" r:id="rId17" imgW="247541" imgH="190383" progId="Equation.3">
                    <p:embed/>
                  </p:oleObj>
                </mc:Choice>
                <mc:Fallback>
                  <p:oleObj name="公式" r:id="rId17" imgW="247541" imgH="190383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" y="605"/>
                          <a:ext cx="342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7284" name="Group 68"/>
          <p:cNvGrpSpPr>
            <a:grpSpLocks/>
          </p:cNvGrpSpPr>
          <p:nvPr/>
        </p:nvGrpSpPr>
        <p:grpSpPr bwMode="auto">
          <a:xfrm>
            <a:off x="3205163" y="188913"/>
            <a:ext cx="4141787" cy="1930400"/>
            <a:chOff x="2744" y="163"/>
            <a:chExt cx="2609" cy="1216"/>
          </a:xfrm>
        </p:grpSpPr>
        <p:sp>
          <p:nvSpPr>
            <p:cNvPr id="71732" name="Line 46"/>
            <p:cNvSpPr>
              <a:spLocks noChangeShapeType="1"/>
            </p:cNvSpPr>
            <p:nvPr/>
          </p:nvSpPr>
          <p:spPr bwMode="auto">
            <a:xfrm>
              <a:off x="3606" y="346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33" name="Text Box 47"/>
            <p:cNvSpPr txBox="1">
              <a:spLocks noChangeArrowheads="1"/>
            </p:cNvSpPr>
            <p:nvPr/>
          </p:nvSpPr>
          <p:spPr bwMode="auto">
            <a:xfrm>
              <a:off x="3002" y="1134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0</a:t>
              </a:r>
            </a:p>
          </p:txBody>
        </p:sp>
        <p:sp>
          <p:nvSpPr>
            <p:cNvPr id="71734" name="Line 48"/>
            <p:cNvSpPr>
              <a:spLocks noChangeShapeType="1"/>
            </p:cNvSpPr>
            <p:nvPr/>
          </p:nvSpPr>
          <p:spPr bwMode="auto">
            <a:xfrm flipV="1">
              <a:off x="2744" y="1162"/>
              <a:ext cx="2404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35" name="Line 49"/>
            <p:cNvSpPr>
              <a:spLocks noChangeShapeType="1"/>
            </p:cNvSpPr>
            <p:nvPr/>
          </p:nvSpPr>
          <p:spPr bwMode="auto">
            <a:xfrm>
              <a:off x="3089" y="163"/>
              <a:ext cx="0" cy="9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36" name="Text Box 50"/>
            <p:cNvSpPr txBox="1">
              <a:spLocks noChangeArrowheads="1"/>
            </p:cNvSpPr>
            <p:nvPr/>
          </p:nvSpPr>
          <p:spPr bwMode="auto">
            <a:xfrm>
              <a:off x="5130" y="999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/>
                <a:t>n</a:t>
              </a:r>
            </a:p>
          </p:txBody>
        </p:sp>
        <p:sp>
          <p:nvSpPr>
            <p:cNvPr id="71737" name="Line 52"/>
            <p:cNvSpPr>
              <a:spLocks noChangeShapeType="1"/>
            </p:cNvSpPr>
            <p:nvPr/>
          </p:nvSpPr>
          <p:spPr bwMode="auto">
            <a:xfrm>
              <a:off x="3433" y="618"/>
              <a:ext cx="0" cy="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38" name="Text Box 53"/>
            <p:cNvSpPr txBox="1">
              <a:spLocks noChangeArrowheads="1"/>
            </p:cNvSpPr>
            <p:nvPr/>
          </p:nvSpPr>
          <p:spPr bwMode="auto">
            <a:xfrm>
              <a:off x="2873" y="50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3</a:t>
              </a:r>
            </a:p>
          </p:txBody>
        </p:sp>
        <p:sp>
          <p:nvSpPr>
            <p:cNvPr id="71739" name="Text Box 54"/>
            <p:cNvSpPr txBox="1">
              <a:spLocks noChangeArrowheads="1"/>
            </p:cNvSpPr>
            <p:nvPr/>
          </p:nvSpPr>
          <p:spPr bwMode="auto">
            <a:xfrm>
              <a:off x="3165" y="1137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1</a:t>
              </a:r>
            </a:p>
          </p:txBody>
        </p:sp>
        <p:sp>
          <p:nvSpPr>
            <p:cNvPr id="71740" name="Text Box 55"/>
            <p:cNvSpPr txBox="1">
              <a:spLocks noChangeArrowheads="1"/>
            </p:cNvSpPr>
            <p:nvPr/>
          </p:nvSpPr>
          <p:spPr bwMode="auto">
            <a:xfrm>
              <a:off x="3349" y="1137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2</a:t>
              </a:r>
            </a:p>
          </p:txBody>
        </p:sp>
        <p:sp>
          <p:nvSpPr>
            <p:cNvPr id="71741" name="Text Box 56"/>
            <p:cNvSpPr txBox="1">
              <a:spLocks noChangeArrowheads="1"/>
            </p:cNvSpPr>
            <p:nvPr/>
          </p:nvSpPr>
          <p:spPr bwMode="auto">
            <a:xfrm>
              <a:off x="3530" y="1137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3</a:t>
              </a:r>
            </a:p>
          </p:txBody>
        </p:sp>
        <p:sp>
          <p:nvSpPr>
            <p:cNvPr id="71742" name="Text Box 57"/>
            <p:cNvSpPr txBox="1">
              <a:spLocks noChangeArrowheads="1"/>
            </p:cNvSpPr>
            <p:nvPr/>
          </p:nvSpPr>
          <p:spPr bwMode="auto">
            <a:xfrm>
              <a:off x="3711" y="1141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4</a:t>
              </a:r>
            </a:p>
          </p:txBody>
        </p:sp>
        <p:sp>
          <p:nvSpPr>
            <p:cNvPr id="71743" name="Text Box 58"/>
            <p:cNvSpPr txBox="1">
              <a:spLocks noChangeArrowheads="1"/>
            </p:cNvSpPr>
            <p:nvPr/>
          </p:nvSpPr>
          <p:spPr bwMode="auto">
            <a:xfrm>
              <a:off x="3914" y="1144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5</a:t>
              </a:r>
            </a:p>
          </p:txBody>
        </p:sp>
        <p:sp>
          <p:nvSpPr>
            <p:cNvPr id="71744" name="Text Box 59"/>
            <p:cNvSpPr txBox="1">
              <a:spLocks noChangeArrowheads="1"/>
            </p:cNvSpPr>
            <p:nvPr/>
          </p:nvSpPr>
          <p:spPr bwMode="auto">
            <a:xfrm>
              <a:off x="4098" y="1144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6</a:t>
              </a:r>
            </a:p>
          </p:txBody>
        </p:sp>
        <p:sp>
          <p:nvSpPr>
            <p:cNvPr id="71745" name="Text Box 60"/>
            <p:cNvSpPr txBox="1">
              <a:spLocks noChangeArrowheads="1"/>
            </p:cNvSpPr>
            <p:nvPr/>
          </p:nvSpPr>
          <p:spPr bwMode="auto">
            <a:xfrm>
              <a:off x="4279" y="1144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7</a:t>
              </a:r>
            </a:p>
          </p:txBody>
        </p:sp>
        <p:sp>
          <p:nvSpPr>
            <p:cNvPr id="71746" name="Text Box 61"/>
            <p:cNvSpPr txBox="1">
              <a:spLocks noChangeArrowheads="1"/>
            </p:cNvSpPr>
            <p:nvPr/>
          </p:nvSpPr>
          <p:spPr bwMode="auto">
            <a:xfrm>
              <a:off x="4496" y="1148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8</a:t>
              </a:r>
            </a:p>
          </p:txBody>
        </p:sp>
        <p:sp>
          <p:nvSpPr>
            <p:cNvPr id="71747" name="Line 62"/>
            <p:cNvSpPr>
              <a:spLocks noChangeShapeType="1"/>
            </p:cNvSpPr>
            <p:nvPr/>
          </p:nvSpPr>
          <p:spPr bwMode="auto">
            <a:xfrm>
              <a:off x="3796" y="346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48" name="Line 64"/>
            <p:cNvSpPr>
              <a:spLocks noChangeShapeType="1"/>
            </p:cNvSpPr>
            <p:nvPr/>
          </p:nvSpPr>
          <p:spPr bwMode="auto">
            <a:xfrm>
              <a:off x="3978" y="609"/>
              <a:ext cx="0" cy="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49" name="Line 66"/>
            <p:cNvSpPr>
              <a:spLocks noChangeShapeType="1"/>
            </p:cNvSpPr>
            <p:nvPr/>
          </p:nvSpPr>
          <p:spPr bwMode="auto">
            <a:xfrm>
              <a:off x="3261" y="636"/>
              <a:ext cx="0" cy="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50" name="Line 67"/>
            <p:cNvSpPr>
              <a:spLocks noChangeShapeType="1"/>
            </p:cNvSpPr>
            <p:nvPr/>
          </p:nvSpPr>
          <p:spPr bwMode="auto">
            <a:xfrm>
              <a:off x="3088" y="627"/>
              <a:ext cx="0" cy="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7288" name="Group 72"/>
          <p:cNvGrpSpPr>
            <a:grpSpLocks/>
          </p:cNvGrpSpPr>
          <p:nvPr/>
        </p:nvGrpSpPr>
        <p:grpSpPr bwMode="auto">
          <a:xfrm>
            <a:off x="3205163" y="2205038"/>
            <a:ext cx="4141787" cy="1928812"/>
            <a:chOff x="1973" y="1933"/>
            <a:chExt cx="2609" cy="1215"/>
          </a:xfrm>
        </p:grpSpPr>
        <p:sp>
          <p:nvSpPr>
            <p:cNvPr id="71711" name="Line 73"/>
            <p:cNvSpPr>
              <a:spLocks noChangeShapeType="1"/>
            </p:cNvSpPr>
            <p:nvPr/>
          </p:nvSpPr>
          <p:spPr bwMode="auto">
            <a:xfrm flipH="1">
              <a:off x="2318" y="2750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12" name="Line 74"/>
            <p:cNvSpPr>
              <a:spLocks noChangeShapeType="1"/>
            </p:cNvSpPr>
            <p:nvPr/>
          </p:nvSpPr>
          <p:spPr bwMode="auto">
            <a:xfrm>
              <a:off x="2835" y="2115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13" name="Text Box 75"/>
            <p:cNvSpPr txBox="1">
              <a:spLocks noChangeArrowheads="1"/>
            </p:cNvSpPr>
            <p:nvPr/>
          </p:nvSpPr>
          <p:spPr bwMode="auto">
            <a:xfrm>
              <a:off x="2231" y="2903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0</a:t>
              </a:r>
            </a:p>
          </p:txBody>
        </p:sp>
        <p:sp>
          <p:nvSpPr>
            <p:cNvPr id="71714" name="Line 76"/>
            <p:cNvSpPr>
              <a:spLocks noChangeShapeType="1"/>
            </p:cNvSpPr>
            <p:nvPr/>
          </p:nvSpPr>
          <p:spPr bwMode="auto">
            <a:xfrm flipV="1">
              <a:off x="1973" y="2931"/>
              <a:ext cx="2404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15" name="Line 77"/>
            <p:cNvSpPr>
              <a:spLocks noChangeShapeType="1"/>
            </p:cNvSpPr>
            <p:nvPr/>
          </p:nvSpPr>
          <p:spPr bwMode="auto">
            <a:xfrm>
              <a:off x="2317" y="1933"/>
              <a:ext cx="0" cy="9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16" name="Text Box 78"/>
            <p:cNvSpPr txBox="1">
              <a:spLocks noChangeArrowheads="1"/>
            </p:cNvSpPr>
            <p:nvPr/>
          </p:nvSpPr>
          <p:spPr bwMode="auto">
            <a:xfrm>
              <a:off x="4359" y="2768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/>
                <a:t>n</a:t>
              </a:r>
            </a:p>
          </p:txBody>
        </p:sp>
        <p:sp>
          <p:nvSpPr>
            <p:cNvPr id="71717" name="Line 79"/>
            <p:cNvSpPr>
              <a:spLocks noChangeShapeType="1"/>
            </p:cNvSpPr>
            <p:nvPr/>
          </p:nvSpPr>
          <p:spPr bwMode="auto">
            <a:xfrm flipH="1">
              <a:off x="2490" y="2568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18" name="Line 80"/>
            <p:cNvSpPr>
              <a:spLocks noChangeShapeType="1"/>
            </p:cNvSpPr>
            <p:nvPr/>
          </p:nvSpPr>
          <p:spPr bwMode="auto">
            <a:xfrm>
              <a:off x="2662" y="2387"/>
              <a:ext cx="0" cy="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19" name="Text Box 81"/>
            <p:cNvSpPr txBox="1">
              <a:spLocks noChangeArrowheads="1"/>
            </p:cNvSpPr>
            <p:nvPr/>
          </p:nvSpPr>
          <p:spPr bwMode="auto">
            <a:xfrm>
              <a:off x="2102" y="2618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1</a:t>
              </a:r>
            </a:p>
          </p:txBody>
        </p:sp>
        <p:sp>
          <p:nvSpPr>
            <p:cNvPr id="71720" name="Text Box 82"/>
            <p:cNvSpPr txBox="1">
              <a:spLocks noChangeArrowheads="1"/>
            </p:cNvSpPr>
            <p:nvPr/>
          </p:nvSpPr>
          <p:spPr bwMode="auto">
            <a:xfrm>
              <a:off x="2394" y="2906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1</a:t>
              </a:r>
            </a:p>
          </p:txBody>
        </p:sp>
        <p:sp>
          <p:nvSpPr>
            <p:cNvPr id="71721" name="Text Box 83"/>
            <p:cNvSpPr txBox="1">
              <a:spLocks noChangeArrowheads="1"/>
            </p:cNvSpPr>
            <p:nvPr/>
          </p:nvSpPr>
          <p:spPr bwMode="auto">
            <a:xfrm>
              <a:off x="2578" y="2906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2</a:t>
              </a:r>
            </a:p>
          </p:txBody>
        </p:sp>
        <p:sp>
          <p:nvSpPr>
            <p:cNvPr id="71722" name="Text Box 84"/>
            <p:cNvSpPr txBox="1">
              <a:spLocks noChangeArrowheads="1"/>
            </p:cNvSpPr>
            <p:nvPr/>
          </p:nvSpPr>
          <p:spPr bwMode="auto">
            <a:xfrm>
              <a:off x="2759" y="2906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3</a:t>
              </a:r>
            </a:p>
          </p:txBody>
        </p:sp>
        <p:sp>
          <p:nvSpPr>
            <p:cNvPr id="71723" name="Text Box 85"/>
            <p:cNvSpPr txBox="1">
              <a:spLocks noChangeArrowheads="1"/>
            </p:cNvSpPr>
            <p:nvPr/>
          </p:nvSpPr>
          <p:spPr bwMode="auto">
            <a:xfrm>
              <a:off x="2940" y="2910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4</a:t>
              </a:r>
            </a:p>
          </p:txBody>
        </p:sp>
        <p:sp>
          <p:nvSpPr>
            <p:cNvPr id="71724" name="Text Box 86"/>
            <p:cNvSpPr txBox="1">
              <a:spLocks noChangeArrowheads="1"/>
            </p:cNvSpPr>
            <p:nvPr/>
          </p:nvSpPr>
          <p:spPr bwMode="auto">
            <a:xfrm>
              <a:off x="3143" y="2913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5</a:t>
              </a:r>
            </a:p>
          </p:txBody>
        </p:sp>
        <p:sp>
          <p:nvSpPr>
            <p:cNvPr id="71725" name="Text Box 87"/>
            <p:cNvSpPr txBox="1">
              <a:spLocks noChangeArrowheads="1"/>
            </p:cNvSpPr>
            <p:nvPr/>
          </p:nvSpPr>
          <p:spPr bwMode="auto">
            <a:xfrm>
              <a:off x="3327" y="2913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6</a:t>
              </a:r>
            </a:p>
          </p:txBody>
        </p:sp>
        <p:sp>
          <p:nvSpPr>
            <p:cNvPr id="71726" name="Text Box 88"/>
            <p:cNvSpPr txBox="1">
              <a:spLocks noChangeArrowheads="1"/>
            </p:cNvSpPr>
            <p:nvPr/>
          </p:nvSpPr>
          <p:spPr bwMode="auto">
            <a:xfrm>
              <a:off x="3508" y="2913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7</a:t>
              </a:r>
            </a:p>
          </p:txBody>
        </p:sp>
        <p:sp>
          <p:nvSpPr>
            <p:cNvPr id="71727" name="Text Box 89"/>
            <p:cNvSpPr txBox="1">
              <a:spLocks noChangeArrowheads="1"/>
            </p:cNvSpPr>
            <p:nvPr/>
          </p:nvSpPr>
          <p:spPr bwMode="auto">
            <a:xfrm>
              <a:off x="3725" y="2917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8</a:t>
              </a:r>
            </a:p>
          </p:txBody>
        </p:sp>
        <p:sp>
          <p:nvSpPr>
            <p:cNvPr id="71728" name="Line 90"/>
            <p:cNvSpPr>
              <a:spLocks noChangeShapeType="1"/>
            </p:cNvSpPr>
            <p:nvPr/>
          </p:nvSpPr>
          <p:spPr bwMode="auto">
            <a:xfrm>
              <a:off x="3025" y="2115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29" name="Line 91"/>
            <p:cNvSpPr>
              <a:spLocks noChangeShapeType="1"/>
            </p:cNvSpPr>
            <p:nvPr/>
          </p:nvSpPr>
          <p:spPr bwMode="auto">
            <a:xfrm flipH="1">
              <a:off x="3397" y="2559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30" name="Line 92"/>
            <p:cNvSpPr>
              <a:spLocks noChangeShapeType="1"/>
            </p:cNvSpPr>
            <p:nvPr/>
          </p:nvSpPr>
          <p:spPr bwMode="auto">
            <a:xfrm>
              <a:off x="3207" y="2378"/>
              <a:ext cx="0" cy="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31" name="Line 93"/>
            <p:cNvSpPr>
              <a:spLocks noChangeShapeType="1"/>
            </p:cNvSpPr>
            <p:nvPr/>
          </p:nvSpPr>
          <p:spPr bwMode="auto">
            <a:xfrm flipH="1">
              <a:off x="3597" y="2750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7335" name="Group 119"/>
          <p:cNvGrpSpPr>
            <a:grpSpLocks/>
          </p:cNvGrpSpPr>
          <p:nvPr/>
        </p:nvGrpSpPr>
        <p:grpSpPr bwMode="auto">
          <a:xfrm>
            <a:off x="3205163" y="4221163"/>
            <a:ext cx="4141787" cy="1928812"/>
            <a:chOff x="2789" y="2704"/>
            <a:chExt cx="2609" cy="1215"/>
          </a:xfrm>
        </p:grpSpPr>
        <p:sp>
          <p:nvSpPr>
            <p:cNvPr id="71689" name="Line 95"/>
            <p:cNvSpPr>
              <a:spLocks noChangeShapeType="1"/>
            </p:cNvSpPr>
            <p:nvPr/>
          </p:nvSpPr>
          <p:spPr bwMode="auto">
            <a:xfrm flipH="1">
              <a:off x="3134" y="3521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0" name="Line 96"/>
            <p:cNvSpPr>
              <a:spLocks noChangeShapeType="1"/>
            </p:cNvSpPr>
            <p:nvPr/>
          </p:nvSpPr>
          <p:spPr bwMode="auto">
            <a:xfrm>
              <a:off x="3651" y="2886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1" name="Text Box 97"/>
            <p:cNvSpPr txBox="1">
              <a:spLocks noChangeArrowheads="1"/>
            </p:cNvSpPr>
            <p:nvPr/>
          </p:nvSpPr>
          <p:spPr bwMode="auto">
            <a:xfrm>
              <a:off x="3047" y="3674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0</a:t>
              </a:r>
            </a:p>
          </p:txBody>
        </p:sp>
        <p:sp>
          <p:nvSpPr>
            <p:cNvPr id="71692" name="Line 98"/>
            <p:cNvSpPr>
              <a:spLocks noChangeShapeType="1"/>
            </p:cNvSpPr>
            <p:nvPr/>
          </p:nvSpPr>
          <p:spPr bwMode="auto">
            <a:xfrm flipV="1">
              <a:off x="2789" y="3702"/>
              <a:ext cx="2404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3" name="Line 99"/>
            <p:cNvSpPr>
              <a:spLocks noChangeShapeType="1"/>
            </p:cNvSpPr>
            <p:nvPr/>
          </p:nvSpPr>
          <p:spPr bwMode="auto">
            <a:xfrm>
              <a:off x="3133" y="2704"/>
              <a:ext cx="0" cy="9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4" name="Text Box 100"/>
            <p:cNvSpPr txBox="1">
              <a:spLocks noChangeArrowheads="1"/>
            </p:cNvSpPr>
            <p:nvPr/>
          </p:nvSpPr>
          <p:spPr bwMode="auto">
            <a:xfrm>
              <a:off x="5175" y="3539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/>
                <a:t>n</a:t>
              </a:r>
            </a:p>
          </p:txBody>
        </p:sp>
        <p:sp>
          <p:nvSpPr>
            <p:cNvPr id="71695" name="Line 101"/>
            <p:cNvSpPr>
              <a:spLocks noChangeShapeType="1"/>
            </p:cNvSpPr>
            <p:nvPr/>
          </p:nvSpPr>
          <p:spPr bwMode="auto">
            <a:xfrm flipH="1">
              <a:off x="3306" y="3339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6" name="Line 102"/>
            <p:cNvSpPr>
              <a:spLocks noChangeShapeType="1"/>
            </p:cNvSpPr>
            <p:nvPr/>
          </p:nvSpPr>
          <p:spPr bwMode="auto">
            <a:xfrm>
              <a:off x="3478" y="3158"/>
              <a:ext cx="0" cy="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7" name="Text Box 103"/>
            <p:cNvSpPr txBox="1">
              <a:spLocks noChangeArrowheads="1"/>
            </p:cNvSpPr>
            <p:nvPr/>
          </p:nvSpPr>
          <p:spPr bwMode="auto">
            <a:xfrm>
              <a:off x="2918" y="338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1</a:t>
              </a:r>
            </a:p>
          </p:txBody>
        </p:sp>
        <p:sp>
          <p:nvSpPr>
            <p:cNvPr id="71698" name="Text Box 104"/>
            <p:cNvSpPr txBox="1">
              <a:spLocks noChangeArrowheads="1"/>
            </p:cNvSpPr>
            <p:nvPr/>
          </p:nvSpPr>
          <p:spPr bwMode="auto">
            <a:xfrm>
              <a:off x="3210" y="3677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1</a:t>
              </a:r>
            </a:p>
          </p:txBody>
        </p:sp>
        <p:sp>
          <p:nvSpPr>
            <p:cNvPr id="71699" name="Text Box 105"/>
            <p:cNvSpPr txBox="1">
              <a:spLocks noChangeArrowheads="1"/>
            </p:cNvSpPr>
            <p:nvPr/>
          </p:nvSpPr>
          <p:spPr bwMode="auto">
            <a:xfrm>
              <a:off x="3394" y="3677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2</a:t>
              </a:r>
            </a:p>
          </p:txBody>
        </p:sp>
        <p:sp>
          <p:nvSpPr>
            <p:cNvPr id="71700" name="Text Box 106"/>
            <p:cNvSpPr txBox="1">
              <a:spLocks noChangeArrowheads="1"/>
            </p:cNvSpPr>
            <p:nvPr/>
          </p:nvSpPr>
          <p:spPr bwMode="auto">
            <a:xfrm>
              <a:off x="3575" y="3677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3</a:t>
              </a:r>
            </a:p>
          </p:txBody>
        </p:sp>
        <p:sp>
          <p:nvSpPr>
            <p:cNvPr id="71701" name="Text Box 107"/>
            <p:cNvSpPr txBox="1">
              <a:spLocks noChangeArrowheads="1"/>
            </p:cNvSpPr>
            <p:nvPr/>
          </p:nvSpPr>
          <p:spPr bwMode="auto">
            <a:xfrm>
              <a:off x="3756" y="3681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4</a:t>
              </a:r>
            </a:p>
          </p:txBody>
        </p:sp>
        <p:sp>
          <p:nvSpPr>
            <p:cNvPr id="71702" name="Text Box 108"/>
            <p:cNvSpPr txBox="1">
              <a:spLocks noChangeArrowheads="1"/>
            </p:cNvSpPr>
            <p:nvPr/>
          </p:nvSpPr>
          <p:spPr bwMode="auto">
            <a:xfrm>
              <a:off x="3959" y="3684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5</a:t>
              </a:r>
            </a:p>
          </p:txBody>
        </p:sp>
        <p:sp>
          <p:nvSpPr>
            <p:cNvPr id="71703" name="Text Box 109"/>
            <p:cNvSpPr txBox="1">
              <a:spLocks noChangeArrowheads="1"/>
            </p:cNvSpPr>
            <p:nvPr/>
          </p:nvSpPr>
          <p:spPr bwMode="auto">
            <a:xfrm>
              <a:off x="4143" y="3684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6</a:t>
              </a:r>
            </a:p>
          </p:txBody>
        </p:sp>
        <p:sp>
          <p:nvSpPr>
            <p:cNvPr id="71704" name="Text Box 110"/>
            <p:cNvSpPr txBox="1">
              <a:spLocks noChangeArrowheads="1"/>
            </p:cNvSpPr>
            <p:nvPr/>
          </p:nvSpPr>
          <p:spPr bwMode="auto">
            <a:xfrm>
              <a:off x="4324" y="3684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7</a:t>
              </a:r>
            </a:p>
          </p:txBody>
        </p:sp>
        <p:sp>
          <p:nvSpPr>
            <p:cNvPr id="71705" name="Text Box 111"/>
            <p:cNvSpPr txBox="1">
              <a:spLocks noChangeArrowheads="1"/>
            </p:cNvSpPr>
            <p:nvPr/>
          </p:nvSpPr>
          <p:spPr bwMode="auto">
            <a:xfrm>
              <a:off x="4541" y="3688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8</a:t>
              </a:r>
            </a:p>
          </p:txBody>
        </p:sp>
        <p:sp>
          <p:nvSpPr>
            <p:cNvPr id="71706" name="Line 112"/>
            <p:cNvSpPr>
              <a:spLocks noChangeShapeType="1"/>
            </p:cNvSpPr>
            <p:nvPr/>
          </p:nvSpPr>
          <p:spPr bwMode="auto">
            <a:xfrm>
              <a:off x="3841" y="2886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07" name="Line 113"/>
            <p:cNvSpPr>
              <a:spLocks noChangeShapeType="1"/>
            </p:cNvSpPr>
            <p:nvPr/>
          </p:nvSpPr>
          <p:spPr bwMode="auto">
            <a:xfrm flipH="1">
              <a:off x="4213" y="3330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08" name="Line 114"/>
            <p:cNvSpPr>
              <a:spLocks noChangeShapeType="1"/>
            </p:cNvSpPr>
            <p:nvPr/>
          </p:nvSpPr>
          <p:spPr bwMode="auto">
            <a:xfrm>
              <a:off x="4023" y="3149"/>
              <a:ext cx="0" cy="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09" name="Line 115"/>
            <p:cNvSpPr>
              <a:spLocks noChangeShapeType="1"/>
            </p:cNvSpPr>
            <p:nvPr/>
          </p:nvSpPr>
          <p:spPr bwMode="auto">
            <a:xfrm flipH="1">
              <a:off x="4413" y="3521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10" name="Line 118"/>
            <p:cNvSpPr>
              <a:spLocks noChangeShapeType="1"/>
            </p:cNvSpPr>
            <p:nvPr/>
          </p:nvSpPr>
          <p:spPr bwMode="auto">
            <a:xfrm>
              <a:off x="4604" y="3702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7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7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7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7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7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7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7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82" name="Group 18"/>
          <p:cNvGrpSpPr>
            <a:grpSpLocks/>
          </p:cNvGrpSpPr>
          <p:nvPr/>
        </p:nvGrpSpPr>
        <p:grpSpPr bwMode="auto">
          <a:xfrm>
            <a:off x="323850" y="333375"/>
            <a:ext cx="6770688" cy="552450"/>
            <a:chOff x="204" y="118"/>
            <a:chExt cx="4265" cy="348"/>
          </a:xfrm>
        </p:grpSpPr>
        <p:sp>
          <p:nvSpPr>
            <p:cNvPr id="72715" name="Text Box 2"/>
            <p:cNvSpPr txBox="1">
              <a:spLocks noChangeArrowheads="1"/>
            </p:cNvSpPr>
            <p:nvPr/>
          </p:nvSpPr>
          <p:spPr bwMode="auto">
            <a:xfrm>
              <a:off x="204" y="118"/>
              <a:ext cx="225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例</a:t>
              </a:r>
              <a:r>
                <a: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: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一有限长序列为</a:t>
              </a:r>
              <a:r>
                <a:rPr lang="zh-CN" altLang="en-US" sz="2800" b="0" dirty="0"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</a:p>
          </p:txBody>
        </p:sp>
        <p:graphicFrame>
          <p:nvGraphicFramePr>
            <p:cNvPr id="72716" name="Object 3"/>
            <p:cNvGraphicFramePr>
              <a:graphicFrameLocks noChangeAspect="1"/>
            </p:cNvGraphicFramePr>
            <p:nvPr/>
          </p:nvGraphicFramePr>
          <p:xfrm>
            <a:off x="2336" y="164"/>
            <a:ext cx="2133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035" name="公式" r:id="rId3" imgW="1390831" imgH="152400" progId="Equation.3">
                    <p:embed/>
                  </p:oleObj>
                </mc:Choice>
                <mc:Fallback>
                  <p:oleObj name="公式" r:id="rId3" imgW="1390831" imgH="1524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6" y="164"/>
                          <a:ext cx="2133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6991350" y="2017713"/>
            <a:ext cx="2232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求序列</a:t>
            </a:r>
            <a:r>
              <a:rPr lang="en-US" altLang="zh-CN" sz="2800" i="1" dirty="0"/>
              <a:t>y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</a:t>
            </a:r>
          </a:p>
        </p:txBody>
      </p:sp>
      <p:graphicFrame>
        <p:nvGraphicFramePr>
          <p:cNvPr id="1392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568433"/>
              </p:ext>
            </p:extLst>
          </p:nvPr>
        </p:nvGraphicFramePr>
        <p:xfrm>
          <a:off x="4177060" y="1735138"/>
          <a:ext cx="2843212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36" name="公式" r:id="rId5" imgW="1104773" imgH="285574" progId="Equation.3">
                  <p:embed/>
                </p:oleObj>
              </mc:Choice>
              <mc:Fallback>
                <p:oleObj name="公式" r:id="rId5" imgW="1104773" imgH="28557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7060" y="1735138"/>
                        <a:ext cx="2843212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70" name="Rectangle 6"/>
          <p:cNvSpPr>
            <a:spLocks noChangeArrowheads="1"/>
          </p:cNvSpPr>
          <p:nvPr/>
        </p:nvSpPr>
        <p:spPr bwMode="auto">
          <a:xfrm>
            <a:off x="417513" y="1997075"/>
            <a:ext cx="402706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）若序列</a:t>
            </a:r>
            <a:r>
              <a:rPr lang="en-US" altLang="zh-CN" sz="2800" i="1" dirty="0">
                <a:solidFill>
                  <a:schemeClr val="bg1"/>
                </a:solidFill>
              </a:rPr>
              <a:t>y</a:t>
            </a:r>
            <a:r>
              <a:rPr lang="en-US" altLang="zh-CN" sz="2800" dirty="0">
                <a:solidFill>
                  <a:schemeClr val="bg1"/>
                </a:solidFill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</a:rPr>
              <a:t>n</a:t>
            </a:r>
            <a:r>
              <a:rPr lang="en-US" altLang="zh-CN" sz="2800" dirty="0">
                <a:solidFill>
                  <a:schemeClr val="bg1"/>
                </a:solidFill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DFT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 </a:t>
            </a:r>
          </a:p>
        </p:txBody>
      </p:sp>
      <p:sp>
        <p:nvSpPr>
          <p:cNvPr id="139271" name="Rectangle 7"/>
          <p:cNvSpPr>
            <a:spLocks noChangeArrowheads="1"/>
          </p:cNvSpPr>
          <p:nvPr/>
        </p:nvSpPr>
        <p:spPr bwMode="auto">
          <a:xfrm>
            <a:off x="417513" y="1139825"/>
            <a:ext cx="7683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）计算序列</a:t>
            </a:r>
            <a:r>
              <a:rPr lang="en-US" altLang="zh-CN" sz="2800" i="1" dirty="0">
                <a:solidFill>
                  <a:schemeClr val="bg1"/>
                </a:solidFill>
              </a:rPr>
              <a:t>x</a:t>
            </a:r>
            <a:r>
              <a:rPr lang="en-US" altLang="zh-CN" sz="2800" dirty="0">
                <a:solidFill>
                  <a:schemeClr val="bg1"/>
                </a:solidFill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</a:rPr>
              <a:t>n</a:t>
            </a:r>
            <a:r>
              <a:rPr lang="en-US" altLang="zh-CN" sz="2800" dirty="0">
                <a:solidFill>
                  <a:schemeClr val="bg1"/>
                </a:solidFill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10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点离散傅里叶变换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k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)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39272" name="Text Box 8"/>
          <p:cNvSpPr txBox="1">
            <a:spLocks noChangeArrowheads="1"/>
          </p:cNvSpPr>
          <p:nvPr/>
        </p:nvSpPr>
        <p:spPr bwMode="auto">
          <a:xfrm>
            <a:off x="409575" y="2924175"/>
            <a:ext cx="72555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）若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10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点序列</a:t>
            </a:r>
            <a:r>
              <a:rPr lang="en-US" altLang="zh-CN" sz="2800" i="1" dirty="0">
                <a:solidFill>
                  <a:schemeClr val="bg1"/>
                </a:solidFill>
              </a:rPr>
              <a:t>z</a:t>
            </a:r>
            <a:r>
              <a:rPr lang="en-US" altLang="zh-CN" sz="2800" dirty="0">
                <a:solidFill>
                  <a:schemeClr val="bg1"/>
                </a:solidFill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</a:rPr>
              <a:t>n</a:t>
            </a:r>
            <a:r>
              <a:rPr lang="en-US" altLang="zh-CN" sz="2800" dirty="0">
                <a:solidFill>
                  <a:schemeClr val="bg1"/>
                </a:solidFill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10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点离散傅里叶变换是 </a:t>
            </a:r>
          </a:p>
        </p:txBody>
      </p:sp>
      <p:sp>
        <p:nvSpPr>
          <p:cNvPr id="139274" name="Text Box 10"/>
          <p:cNvSpPr txBox="1">
            <a:spLocks noChangeArrowheads="1"/>
          </p:cNvSpPr>
          <p:nvPr/>
        </p:nvSpPr>
        <p:spPr bwMode="auto">
          <a:xfrm>
            <a:off x="896938" y="4133850"/>
            <a:ext cx="5670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 dirty="0"/>
              <a:t>W</a:t>
            </a:r>
            <a:r>
              <a:rPr lang="en-US" altLang="zh-CN" sz="2800" dirty="0"/>
              <a:t>(</a:t>
            </a:r>
            <a:r>
              <a:rPr lang="en-US" altLang="zh-CN" sz="2800" i="1" dirty="0"/>
              <a:t>k</a:t>
            </a:r>
            <a:r>
              <a:rPr lang="en-US" altLang="zh-CN" sz="2800" dirty="0"/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是序列</a:t>
            </a:r>
            <a:r>
              <a:rPr lang="en-US" altLang="zh-CN" sz="2800" i="1" dirty="0"/>
              <a:t>w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)=</a:t>
            </a:r>
            <a:r>
              <a:rPr lang="en-US" altLang="zh-CN" sz="2800" i="1" dirty="0"/>
              <a:t>R</a:t>
            </a:r>
            <a:r>
              <a:rPr lang="en-US" altLang="zh-CN" sz="2800" baseline="-25000" dirty="0"/>
              <a:t>7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800" dirty="0">
                <a:ea typeface="楷体_GB2312" pitchFamily="49" charset="-122"/>
              </a:rPr>
              <a:t>10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r>
              <a:rPr lang="en-US" altLang="zh-CN" sz="2800" i="1" dirty="0">
                <a:ea typeface="楷体_GB2312" pitchFamily="49" charset="-122"/>
              </a:rPr>
              <a:t>DFT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,</a:t>
            </a:r>
            <a:endParaRPr lang="en-US" altLang="zh-CN" sz="2800" b="0" dirty="0"/>
          </a:p>
        </p:txBody>
      </p:sp>
      <p:sp>
        <p:nvSpPr>
          <p:cNvPr id="139279" name="Text Box 15"/>
          <p:cNvSpPr txBox="1">
            <a:spLocks noChangeArrowheads="1"/>
          </p:cNvSpPr>
          <p:nvPr/>
        </p:nvSpPr>
        <p:spPr bwMode="auto">
          <a:xfrm>
            <a:off x="6338888" y="4135438"/>
            <a:ext cx="19192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求序列</a:t>
            </a:r>
            <a:r>
              <a:rPr lang="en-US" altLang="zh-CN" sz="2800" i="1" dirty="0"/>
              <a:t>z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</a:t>
            </a:r>
            <a:r>
              <a:rPr lang="en-US" altLang="zh-CN" sz="2800" b="0" dirty="0"/>
              <a:t> </a:t>
            </a:r>
          </a:p>
        </p:txBody>
      </p:sp>
      <p:graphicFrame>
        <p:nvGraphicFramePr>
          <p:cNvPr id="139283" name="Object 19"/>
          <p:cNvGraphicFramePr>
            <a:graphicFrameLocks noChangeAspect="1"/>
          </p:cNvGraphicFramePr>
          <p:nvPr/>
        </p:nvGraphicFramePr>
        <p:xfrm>
          <a:off x="1800225" y="3578225"/>
          <a:ext cx="28082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37" name="公式" r:id="rId7" imgW="1095379" imgH="152400" progId="Equation.3">
                  <p:embed/>
                </p:oleObj>
              </mc:Choice>
              <mc:Fallback>
                <p:oleObj name="公式" r:id="rId7" imgW="1095379" imgH="1524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3578225"/>
                        <a:ext cx="2808288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9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9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9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9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9" grpId="0"/>
      <p:bldP spid="139270" grpId="0"/>
      <p:bldP spid="139271" grpId="0"/>
      <p:bldP spid="139272" grpId="0"/>
      <p:bldP spid="139274" grpId="0"/>
      <p:bldP spid="13927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0" name="Object 2"/>
          <p:cNvGraphicFramePr>
            <a:graphicFrameLocks noChangeAspect="1"/>
          </p:cNvGraphicFramePr>
          <p:nvPr/>
        </p:nvGraphicFramePr>
        <p:xfrm>
          <a:off x="538163" y="850900"/>
          <a:ext cx="324167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37" name="公式" r:id="rId3" imgW="1171473" imgH="381234" progId="Equation.3">
                  <p:embed/>
                </p:oleObj>
              </mc:Choice>
              <mc:Fallback>
                <p:oleObj name="公式" r:id="rId3" imgW="1171473" imgH="381234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3" y="850900"/>
                        <a:ext cx="3241675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3" name="Object 5"/>
          <p:cNvGraphicFramePr>
            <a:graphicFrameLocks noChangeAspect="1"/>
          </p:cNvGraphicFramePr>
          <p:nvPr/>
        </p:nvGraphicFramePr>
        <p:xfrm>
          <a:off x="1474788" y="2970213"/>
          <a:ext cx="3073400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38" name="公式" r:id="rId5" imgW="1104773" imgH="285574" progId="Equation.3">
                  <p:embed/>
                </p:oleObj>
              </mc:Choice>
              <mc:Fallback>
                <p:oleObj name="公式" r:id="rId5" imgW="1104773" imgH="28557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88" y="2970213"/>
                        <a:ext cx="3073400" cy="87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5" name="Text Box 7"/>
          <p:cNvSpPr txBox="1">
            <a:spLocks noChangeArrowheads="1"/>
          </p:cNvSpPr>
          <p:nvPr/>
        </p:nvSpPr>
        <p:spPr bwMode="auto">
          <a:xfrm>
            <a:off x="741363" y="3251200"/>
            <a:ext cx="762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2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  <p:sp>
        <p:nvSpPr>
          <p:cNvPr id="140297" name="Rectangle 9"/>
          <p:cNvSpPr>
            <a:spLocks noChangeArrowheads="1"/>
          </p:cNvSpPr>
          <p:nvPr/>
        </p:nvSpPr>
        <p:spPr bwMode="auto">
          <a:xfrm>
            <a:off x="179388" y="246063"/>
            <a:ext cx="7921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</p:txBody>
      </p:sp>
      <p:sp>
        <p:nvSpPr>
          <p:cNvPr id="140298" name="Rectangle 10"/>
          <p:cNvSpPr>
            <a:spLocks noChangeArrowheads="1"/>
          </p:cNvSpPr>
          <p:nvPr/>
        </p:nvSpPr>
        <p:spPr bwMode="auto">
          <a:xfrm>
            <a:off x="865188" y="273050"/>
            <a:ext cx="32400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1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en-US" altLang="zh-CN" sz="2800" dirty="0"/>
              <a:t> </a:t>
            </a:r>
            <a:r>
              <a:rPr lang="en-US" altLang="zh-CN" sz="2800" i="1" dirty="0"/>
              <a:t>x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800" dirty="0">
                <a:ea typeface="楷体_GB2312" pitchFamily="49" charset="-122"/>
              </a:rPr>
              <a:t>10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r>
              <a:rPr lang="en-US" altLang="zh-CN" sz="2800" i="1" dirty="0">
                <a:ea typeface="楷体_GB2312" pitchFamily="49" charset="-122"/>
              </a:rPr>
              <a:t>DFT</a:t>
            </a:r>
          </a:p>
        </p:txBody>
      </p:sp>
      <p:graphicFrame>
        <p:nvGraphicFramePr>
          <p:cNvPr id="140299" name="Object 11"/>
          <p:cNvGraphicFramePr>
            <a:graphicFrameLocks noChangeAspect="1"/>
          </p:cNvGraphicFramePr>
          <p:nvPr/>
        </p:nvGraphicFramePr>
        <p:xfrm>
          <a:off x="1425575" y="4508500"/>
          <a:ext cx="540385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39" name="公式" r:id="rId7" imgW="1981265" imgH="295422" progId="Equation.3">
                  <p:embed/>
                </p:oleObj>
              </mc:Choice>
              <mc:Fallback>
                <p:oleObj name="公式" r:id="rId7" imgW="1981265" imgH="29542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575" y="4508500"/>
                        <a:ext cx="5403850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300" name="Object 12"/>
          <p:cNvGraphicFramePr>
            <a:graphicFrameLocks noChangeAspect="1"/>
          </p:cNvGraphicFramePr>
          <p:nvPr/>
        </p:nvGraphicFramePr>
        <p:xfrm>
          <a:off x="7445375" y="2328863"/>
          <a:ext cx="1519238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40" name="公式" r:id="rId9" imgW="523734" imgH="133174" progId="Equation.3">
                  <p:embed/>
                </p:oleObj>
              </mc:Choice>
              <mc:Fallback>
                <p:oleObj name="公式" r:id="rId9" imgW="523734" imgH="133174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75" y="2328863"/>
                        <a:ext cx="1519238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301" name="Object 13"/>
          <p:cNvGraphicFramePr>
            <a:graphicFrameLocks noChangeAspect="1"/>
          </p:cNvGraphicFramePr>
          <p:nvPr/>
        </p:nvGraphicFramePr>
        <p:xfrm>
          <a:off x="3741738" y="836613"/>
          <a:ext cx="4457700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41" name="公式" r:id="rId11" imgW="1628977" imgH="381234" progId="Equation.3">
                  <p:embed/>
                </p:oleObj>
              </mc:Choice>
              <mc:Fallback>
                <p:oleObj name="公式" r:id="rId11" imgW="1628977" imgH="38123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1738" y="836613"/>
                        <a:ext cx="4457700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303" name="Object 15"/>
          <p:cNvGraphicFramePr>
            <a:graphicFrameLocks noChangeAspect="1"/>
          </p:cNvGraphicFramePr>
          <p:nvPr/>
        </p:nvGraphicFramePr>
        <p:xfrm>
          <a:off x="1474788" y="2181225"/>
          <a:ext cx="1789112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42" name="公式" r:id="rId13" imgW="628481" imgH="190383" progId="Equation.3">
                  <p:embed/>
                </p:oleObj>
              </mc:Choice>
              <mc:Fallback>
                <p:oleObj name="公式" r:id="rId13" imgW="628481" imgH="190383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88" y="2181225"/>
                        <a:ext cx="1789112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305" name="Object 17"/>
          <p:cNvGraphicFramePr>
            <a:graphicFrameLocks noChangeAspect="1"/>
          </p:cNvGraphicFramePr>
          <p:nvPr/>
        </p:nvGraphicFramePr>
        <p:xfrm>
          <a:off x="3240088" y="1976438"/>
          <a:ext cx="2195512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43" name="公式" r:id="rId15" imgW="781139" imgH="256970" progId="Equation.3">
                  <p:embed/>
                </p:oleObj>
              </mc:Choice>
              <mc:Fallback>
                <p:oleObj name="公式" r:id="rId15" imgW="781139" imgH="25697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0088" y="1976438"/>
                        <a:ext cx="2195512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306" name="Object 18"/>
          <p:cNvGraphicFramePr>
            <a:graphicFrameLocks noChangeAspect="1"/>
          </p:cNvGraphicFramePr>
          <p:nvPr/>
        </p:nvGraphicFramePr>
        <p:xfrm>
          <a:off x="5349875" y="2252663"/>
          <a:ext cx="195897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44" name="公式" r:id="rId17" imgW="685786" imgH="181004" progId="Equation.3">
                  <p:embed/>
                </p:oleObj>
              </mc:Choice>
              <mc:Fallback>
                <p:oleObj name="公式" r:id="rId17" imgW="685786" imgH="181004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75" y="2252663"/>
                        <a:ext cx="195897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307" name="Object 19"/>
          <p:cNvGraphicFramePr>
            <a:graphicFrameLocks noChangeAspect="1"/>
          </p:cNvGraphicFramePr>
          <p:nvPr/>
        </p:nvGraphicFramePr>
        <p:xfrm>
          <a:off x="755650" y="5445125"/>
          <a:ext cx="408622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45" name="公式" r:id="rId19" imgW="1485714" imgH="181004" progId="Equation.3">
                  <p:embed/>
                </p:oleObj>
              </mc:Choice>
              <mc:Fallback>
                <p:oleObj name="公式" r:id="rId19" imgW="1485714" imgH="181004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445125"/>
                        <a:ext cx="408622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308" name="Object 20"/>
          <p:cNvGraphicFramePr>
            <a:graphicFrameLocks noChangeAspect="1"/>
          </p:cNvGraphicFramePr>
          <p:nvPr/>
        </p:nvGraphicFramePr>
        <p:xfrm>
          <a:off x="4816475" y="5491163"/>
          <a:ext cx="35464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46" name="公式" r:id="rId21" imgW="1286084" imgH="152400" progId="Equation.3">
                  <p:embed/>
                </p:oleObj>
              </mc:Choice>
              <mc:Fallback>
                <p:oleObj name="公式" r:id="rId21" imgW="1286084" imgH="1524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6475" y="5491163"/>
                        <a:ext cx="35464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310" name="Object 22"/>
          <p:cNvGraphicFramePr>
            <a:graphicFrameLocks noChangeAspect="1"/>
          </p:cNvGraphicFramePr>
          <p:nvPr/>
        </p:nvGraphicFramePr>
        <p:xfrm>
          <a:off x="1547813" y="4040188"/>
          <a:ext cx="22955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47" name="公式" r:id="rId23" imgW="819186" imgH="152400" progId="Equation.3">
                  <p:embed/>
                </p:oleObj>
              </mc:Choice>
              <mc:Fallback>
                <p:oleObj name="公式" r:id="rId23" imgW="819186" imgH="1524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040188"/>
                        <a:ext cx="229552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311" name="Object 23"/>
          <p:cNvGraphicFramePr>
            <a:graphicFrameLocks noChangeAspect="1"/>
          </p:cNvGraphicFramePr>
          <p:nvPr/>
        </p:nvGraphicFramePr>
        <p:xfrm>
          <a:off x="4356100" y="4035425"/>
          <a:ext cx="222885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48" name="公式" r:id="rId25" imgW="790533" imgH="152400" progId="Equation.3">
                  <p:embed/>
                </p:oleObj>
              </mc:Choice>
              <mc:Fallback>
                <p:oleObj name="公式" r:id="rId25" imgW="790533" imgH="1524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4035425"/>
                        <a:ext cx="222885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0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0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0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0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0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0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0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0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40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40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40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40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5" grpId="0"/>
      <p:bldP spid="140297" grpId="0"/>
      <p:bldP spid="14029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2"/>
          <p:cNvSpPr txBox="1">
            <a:spLocks noChangeArrowheads="1"/>
          </p:cNvSpPr>
          <p:nvPr/>
        </p:nvSpPr>
        <p:spPr bwMode="auto">
          <a:xfrm>
            <a:off x="2455863" y="3690938"/>
            <a:ext cx="56753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3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=</a:t>
            </a:r>
            <a:r>
              <a:rPr lang="zh-CN" altLang="en-US" sz="2800">
                <a:ea typeface="楷体_GB2312" pitchFamily="49" charset="-122"/>
              </a:rPr>
              <a:t>｛</a:t>
            </a:r>
            <a:r>
              <a:rPr lang="en-US" altLang="zh-CN" sz="2800">
                <a:ea typeface="楷体_GB2312" pitchFamily="49" charset="-122"/>
              </a:rPr>
              <a:t>1, 1, 1, 1, 1, 3, 3, 2, 2, 2, 2, 2</a:t>
            </a:r>
            <a:r>
              <a:rPr lang="zh-CN" altLang="en-US" sz="2800">
                <a:ea typeface="楷体_GB2312" pitchFamily="49" charset="-122"/>
              </a:rPr>
              <a:t>｝</a:t>
            </a:r>
          </a:p>
        </p:txBody>
      </p:sp>
      <p:graphicFrame>
        <p:nvGraphicFramePr>
          <p:cNvPr id="141315" name="Object 3"/>
          <p:cNvGraphicFramePr>
            <a:graphicFrameLocks noChangeAspect="1"/>
          </p:cNvGraphicFramePr>
          <p:nvPr/>
        </p:nvGraphicFramePr>
        <p:xfrm>
          <a:off x="785813" y="4365625"/>
          <a:ext cx="473551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93" name="公式" r:id="rId3" imgW="1733724" imgH="181004" progId="Equation.3">
                  <p:embed/>
                </p:oleObj>
              </mc:Choice>
              <mc:Fallback>
                <p:oleObj name="公式" r:id="rId3" imgW="1733724" imgH="181004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4365625"/>
                        <a:ext cx="4735512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7" name="Object 5"/>
          <p:cNvGraphicFramePr>
            <a:graphicFrameLocks noChangeAspect="1"/>
          </p:cNvGraphicFramePr>
          <p:nvPr/>
        </p:nvGraphicFramePr>
        <p:xfrm>
          <a:off x="1133475" y="307975"/>
          <a:ext cx="30368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94" name="公式" r:id="rId5" imgW="1095379" imgH="152400" progId="Equation.3">
                  <p:embed/>
                </p:oleObj>
              </mc:Choice>
              <mc:Fallback>
                <p:oleObj name="公式" r:id="rId5" imgW="1095379" imgH="15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307975"/>
                        <a:ext cx="303688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22" name="Text Box 10"/>
          <p:cNvSpPr txBox="1">
            <a:spLocks noChangeArrowheads="1"/>
          </p:cNvSpPr>
          <p:nvPr/>
        </p:nvSpPr>
        <p:spPr bwMode="auto">
          <a:xfrm>
            <a:off x="474663" y="260350"/>
            <a:ext cx="8143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3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  <p:grpSp>
        <p:nvGrpSpPr>
          <p:cNvPr id="141336" name="Group 24"/>
          <p:cNvGrpSpPr>
            <a:grpSpLocks/>
          </p:cNvGrpSpPr>
          <p:nvPr/>
        </p:nvGrpSpPr>
        <p:grpSpPr bwMode="auto">
          <a:xfrm>
            <a:off x="1116013" y="1557338"/>
            <a:ext cx="3308350" cy="573087"/>
            <a:chOff x="177" y="618"/>
            <a:chExt cx="2084" cy="361"/>
          </a:xfrm>
        </p:grpSpPr>
        <p:sp>
          <p:nvSpPr>
            <p:cNvPr id="74766" name="Oval 14"/>
            <p:cNvSpPr>
              <a:spLocks noChangeArrowheads="1"/>
            </p:cNvSpPr>
            <p:nvPr/>
          </p:nvSpPr>
          <p:spPr bwMode="auto">
            <a:xfrm>
              <a:off x="1425" y="711"/>
              <a:ext cx="202" cy="1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4767" name="Text Box 15"/>
            <p:cNvSpPr txBox="1">
              <a:spLocks noChangeArrowheads="1"/>
            </p:cNvSpPr>
            <p:nvPr/>
          </p:nvSpPr>
          <p:spPr bwMode="auto">
            <a:xfrm>
              <a:off x="1409" y="684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/>
                <a:t>N</a:t>
              </a:r>
            </a:p>
          </p:txBody>
        </p:sp>
        <p:graphicFrame>
          <p:nvGraphicFramePr>
            <p:cNvPr id="74768" name="Object 16"/>
            <p:cNvGraphicFramePr>
              <a:graphicFrameLocks noChangeAspect="1"/>
            </p:cNvGraphicFramePr>
            <p:nvPr/>
          </p:nvGraphicFramePr>
          <p:xfrm>
            <a:off x="177" y="618"/>
            <a:ext cx="2084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395" name="公式" r:id="rId7" imgW="1200126" imgH="171626" progId="Equation.3">
                    <p:embed/>
                  </p:oleObj>
                </mc:Choice>
                <mc:Fallback>
                  <p:oleObj name="公式" r:id="rId7" imgW="1200126" imgH="171626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" y="618"/>
                          <a:ext cx="2084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1330" name="Rectangle 18"/>
          <p:cNvSpPr>
            <a:spLocks noChangeArrowheads="1"/>
          </p:cNvSpPr>
          <p:nvPr/>
        </p:nvSpPr>
        <p:spPr bwMode="auto">
          <a:xfrm>
            <a:off x="323850" y="2276475"/>
            <a:ext cx="7458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圆周卷积：线性卷积周期延拓后取主值序列</a:t>
            </a:r>
          </a:p>
        </p:txBody>
      </p:sp>
      <p:graphicFrame>
        <p:nvGraphicFramePr>
          <p:cNvPr id="141331" name="Object 19"/>
          <p:cNvGraphicFramePr>
            <a:graphicFrameLocks noChangeAspect="1"/>
          </p:cNvGraphicFramePr>
          <p:nvPr/>
        </p:nvGraphicFramePr>
        <p:xfrm>
          <a:off x="641350" y="2997200"/>
          <a:ext cx="219392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96" name="公式" r:id="rId9" imgW="781139" imgH="152400" progId="Equation.3">
                  <p:embed/>
                </p:oleObj>
              </mc:Choice>
              <mc:Fallback>
                <p:oleObj name="公式" r:id="rId9" imgW="781139" imgH="1524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" y="2997200"/>
                        <a:ext cx="2193925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34" name="Object 22"/>
          <p:cNvGraphicFramePr>
            <a:graphicFrameLocks noChangeAspect="1"/>
          </p:cNvGraphicFramePr>
          <p:nvPr/>
        </p:nvGraphicFramePr>
        <p:xfrm>
          <a:off x="2835275" y="2997200"/>
          <a:ext cx="37163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97" name="公式" r:id="rId11" imgW="1524230" imgH="181004" progId="Equation.3">
                  <p:embed/>
                </p:oleObj>
              </mc:Choice>
              <mc:Fallback>
                <p:oleObj name="公式" r:id="rId11" imgW="1524230" imgH="181004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275" y="2997200"/>
                        <a:ext cx="371633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35" name="Text Box 23"/>
          <p:cNvSpPr txBox="1">
            <a:spLocks noChangeArrowheads="1"/>
          </p:cNvSpPr>
          <p:nvPr/>
        </p:nvSpPr>
        <p:spPr bwMode="auto">
          <a:xfrm>
            <a:off x="1544638" y="5138738"/>
            <a:ext cx="4568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=</a:t>
            </a:r>
            <a:r>
              <a:rPr lang="zh-CN" altLang="en-US" sz="2800">
                <a:ea typeface="楷体_GB2312" pitchFamily="49" charset="-122"/>
              </a:rPr>
              <a:t>｛</a:t>
            </a:r>
            <a:r>
              <a:rPr lang="en-US" altLang="zh-CN" sz="2800">
                <a:ea typeface="楷体_GB2312" pitchFamily="49" charset="-122"/>
              </a:rPr>
              <a:t>3, 3, 1, 1 ,1, 3, 3, 2, 2, 2</a:t>
            </a:r>
            <a:r>
              <a:rPr lang="zh-CN" altLang="en-US" sz="2800">
                <a:ea typeface="楷体_GB2312" pitchFamily="49" charset="-122"/>
              </a:rPr>
              <a:t>｝ </a:t>
            </a:r>
          </a:p>
        </p:txBody>
      </p:sp>
      <p:graphicFrame>
        <p:nvGraphicFramePr>
          <p:cNvPr id="141340" name="Object 28"/>
          <p:cNvGraphicFramePr>
            <a:graphicFrameLocks noChangeAspect="1"/>
          </p:cNvGraphicFramePr>
          <p:nvPr/>
        </p:nvGraphicFramePr>
        <p:xfrm>
          <a:off x="1116013" y="966788"/>
          <a:ext cx="338613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98" name="公式" r:id="rId13" imgW="1390831" imgH="152400" progId="Equation.3">
                  <p:embed/>
                </p:oleObj>
              </mc:Choice>
              <mc:Fallback>
                <p:oleObj name="公式" r:id="rId13" imgW="1390831" imgH="1524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966788"/>
                        <a:ext cx="3386137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41" name="Text Box 29"/>
          <p:cNvSpPr txBox="1">
            <a:spLocks noChangeArrowheads="1"/>
          </p:cNvSpPr>
          <p:nvPr/>
        </p:nvSpPr>
        <p:spPr bwMode="auto">
          <a:xfrm>
            <a:off x="4716463" y="908050"/>
            <a:ext cx="21605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 dirty="0"/>
              <a:t>w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 smtClean="0"/>
              <a:t>) = </a:t>
            </a:r>
            <a:r>
              <a:rPr lang="en-US" altLang="zh-CN" sz="2800" i="1" dirty="0" smtClean="0"/>
              <a:t>R</a:t>
            </a:r>
            <a:r>
              <a:rPr lang="en-US" altLang="zh-CN" sz="2800" baseline="-25000" dirty="0" smtClean="0"/>
              <a:t>7</a:t>
            </a:r>
            <a:r>
              <a:rPr lang="en-US" altLang="zh-CN" sz="2800" dirty="0" smtClean="0"/>
              <a:t>(</a:t>
            </a:r>
            <a:r>
              <a:rPr lang="en-US" altLang="zh-CN" sz="2800" i="1" dirty="0" smtClean="0"/>
              <a:t>n</a:t>
            </a:r>
            <a:r>
              <a:rPr lang="en-US" altLang="zh-CN" sz="2800" dirty="0"/>
              <a:t>)</a:t>
            </a:r>
            <a:endParaRPr lang="en-US" altLang="zh-CN" sz="2800" b="0" dirty="0"/>
          </a:p>
        </p:txBody>
      </p:sp>
      <p:sp>
        <p:nvSpPr>
          <p:cNvPr id="141342" name="Text Box 30"/>
          <p:cNvSpPr txBox="1">
            <a:spLocks noChangeArrowheads="1"/>
          </p:cNvSpPr>
          <p:nvPr/>
        </p:nvSpPr>
        <p:spPr bwMode="auto">
          <a:xfrm>
            <a:off x="6876107" y="895350"/>
            <a:ext cx="1584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 dirty="0">
                <a:solidFill>
                  <a:srgbClr val="FFFF00"/>
                </a:solidFill>
              </a:rPr>
              <a:t>z</a:t>
            </a:r>
            <a:r>
              <a:rPr lang="en-US" altLang="zh-CN" sz="2800" dirty="0">
                <a:solidFill>
                  <a:srgbClr val="FFFF00"/>
                </a:solidFill>
              </a:rPr>
              <a:t>(</a:t>
            </a:r>
            <a:r>
              <a:rPr lang="en-US" altLang="zh-CN" sz="2800" i="1" dirty="0">
                <a:solidFill>
                  <a:srgbClr val="FFFF00"/>
                </a:solidFill>
              </a:rPr>
              <a:t>n</a:t>
            </a:r>
            <a:r>
              <a:rPr lang="en-US" altLang="zh-CN" sz="2800" dirty="0">
                <a:solidFill>
                  <a:srgbClr val="FFFF00"/>
                </a:solidFill>
              </a:rPr>
              <a:t>) = ?</a:t>
            </a:r>
            <a:endParaRPr lang="en-US" altLang="zh-CN" sz="2800" b="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4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4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4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4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4" grpId="0"/>
      <p:bldP spid="141322" grpId="0"/>
      <p:bldP spid="141330" grpId="0"/>
      <p:bldP spid="141335" grpId="0"/>
      <p:bldP spid="141341" grpId="0"/>
      <p:bldP spid="14134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8" name="Text Box 4"/>
          <p:cNvSpPr txBox="1">
            <a:spLocks noChangeArrowheads="1"/>
          </p:cNvSpPr>
          <p:nvPr/>
        </p:nvSpPr>
        <p:spPr bwMode="auto">
          <a:xfrm>
            <a:off x="323850" y="260350"/>
            <a:ext cx="3384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九、序列的和</a:t>
            </a:r>
          </a:p>
        </p:txBody>
      </p:sp>
      <p:sp>
        <p:nvSpPr>
          <p:cNvPr id="282629" name="Text Box 5"/>
          <p:cNvSpPr txBox="1">
            <a:spLocks noChangeArrowheads="1"/>
          </p:cNvSpPr>
          <p:nvPr/>
        </p:nvSpPr>
        <p:spPr bwMode="auto">
          <a:xfrm>
            <a:off x="301625" y="2909888"/>
            <a:ext cx="34782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十、序列的初始值</a:t>
            </a:r>
          </a:p>
        </p:txBody>
      </p:sp>
      <p:graphicFrame>
        <p:nvGraphicFramePr>
          <p:cNvPr id="282630" name="Object 6"/>
          <p:cNvGraphicFramePr>
            <a:graphicFrameLocks noChangeAspect="1"/>
          </p:cNvGraphicFramePr>
          <p:nvPr/>
        </p:nvGraphicFramePr>
        <p:xfrm>
          <a:off x="2843213" y="1125538"/>
          <a:ext cx="3241675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34" name="公式" r:id="rId3" imgW="1171473" imgH="381234" progId="Equation.3">
                  <p:embed/>
                </p:oleObj>
              </mc:Choice>
              <mc:Fallback>
                <p:oleObj name="公式" r:id="rId3" imgW="1171473" imgH="38123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1125538"/>
                        <a:ext cx="3241675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631" name="Object 7"/>
          <p:cNvGraphicFramePr>
            <a:graphicFrameLocks noChangeAspect="1"/>
          </p:cNvGraphicFramePr>
          <p:nvPr/>
        </p:nvGraphicFramePr>
        <p:xfrm>
          <a:off x="755650" y="1125538"/>
          <a:ext cx="1890713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35" name="公式" r:id="rId5" imgW="666528" imgH="381234" progId="Equation.3">
                  <p:embed/>
                </p:oleObj>
              </mc:Choice>
              <mc:Fallback>
                <p:oleObj name="公式" r:id="rId5" imgW="666528" imgH="38123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125538"/>
                        <a:ext cx="1890713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632" name="Object 8"/>
          <p:cNvGraphicFramePr>
            <a:graphicFrameLocks noChangeAspect="1"/>
          </p:cNvGraphicFramePr>
          <p:nvPr/>
        </p:nvGraphicFramePr>
        <p:xfrm>
          <a:off x="6142038" y="1125538"/>
          <a:ext cx="2532062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36" name="公式" r:id="rId7" imgW="904674" imgH="381234" progId="Equation.3">
                  <p:embed/>
                </p:oleObj>
              </mc:Choice>
              <mc:Fallback>
                <p:oleObj name="公式" r:id="rId7" imgW="904674" imgH="38123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2038" y="1125538"/>
                        <a:ext cx="2532062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633" name="Object 9"/>
          <p:cNvGraphicFramePr>
            <a:graphicFrameLocks noChangeAspect="1"/>
          </p:cNvGraphicFramePr>
          <p:nvPr/>
        </p:nvGraphicFramePr>
        <p:xfrm>
          <a:off x="1908175" y="3789363"/>
          <a:ext cx="3849688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37" name="公式" r:id="rId9" imgW="1400225" imgH="381234" progId="Equation.3">
                  <p:embed/>
                </p:oleObj>
              </mc:Choice>
              <mc:Fallback>
                <p:oleObj name="公式" r:id="rId9" imgW="1400225" imgH="381234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789363"/>
                        <a:ext cx="3849688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634" name="Object 10"/>
          <p:cNvGraphicFramePr>
            <a:graphicFrameLocks noChangeAspect="1"/>
          </p:cNvGraphicFramePr>
          <p:nvPr/>
        </p:nvGraphicFramePr>
        <p:xfrm>
          <a:off x="395288" y="4148138"/>
          <a:ext cx="1384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38" name="公式" r:id="rId11" imgW="476293" imgH="152400" progId="Equation.3">
                  <p:embed/>
                </p:oleObj>
              </mc:Choice>
              <mc:Fallback>
                <p:oleObj name="公式" r:id="rId11" imgW="476293" imgH="152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148138"/>
                        <a:ext cx="1384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635" name="Object 11"/>
          <p:cNvGraphicFramePr>
            <a:graphicFrameLocks noChangeAspect="1"/>
          </p:cNvGraphicFramePr>
          <p:nvPr/>
        </p:nvGraphicFramePr>
        <p:xfrm>
          <a:off x="5815013" y="3822700"/>
          <a:ext cx="3005137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39" name="公式" r:id="rId13" imgW="1085985" imgH="381234" progId="Equation.3">
                  <p:embed/>
                </p:oleObj>
              </mc:Choice>
              <mc:Fallback>
                <p:oleObj name="公式" r:id="rId13" imgW="1085985" imgH="38123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3822700"/>
                        <a:ext cx="3005137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2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2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2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2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82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82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28" grpId="0"/>
      <p:bldP spid="28262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6" name="Text Box 4"/>
          <p:cNvSpPr txBox="1">
            <a:spLocks noChangeArrowheads="1"/>
          </p:cNvSpPr>
          <p:nvPr/>
        </p:nvSpPr>
        <p:spPr bwMode="auto">
          <a:xfrm>
            <a:off x="365125" y="260350"/>
            <a:ext cx="4575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十一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800" dirty="0">
                <a:ea typeface="楷体_GB2312" pitchFamily="49" charset="-122"/>
              </a:rPr>
              <a:t>DFT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变换的关系</a:t>
            </a:r>
          </a:p>
        </p:txBody>
      </p:sp>
      <p:sp>
        <p:nvSpPr>
          <p:cNvPr id="284677" name="Text Box 5"/>
          <p:cNvSpPr txBox="1">
            <a:spLocks noChangeArrowheads="1"/>
          </p:cNvSpPr>
          <p:nvPr/>
        </p:nvSpPr>
        <p:spPr bwMode="auto">
          <a:xfrm>
            <a:off x="403225" y="908050"/>
            <a:ext cx="58975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设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是一长度为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的有限长序列</a:t>
            </a:r>
          </a:p>
        </p:txBody>
      </p:sp>
      <p:graphicFrame>
        <p:nvGraphicFramePr>
          <p:cNvPr id="284678" name="Object 6"/>
          <p:cNvGraphicFramePr>
            <a:graphicFrameLocks noChangeAspect="1"/>
          </p:cNvGraphicFramePr>
          <p:nvPr/>
        </p:nvGraphicFramePr>
        <p:xfrm>
          <a:off x="2924175" y="1341438"/>
          <a:ext cx="3070225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26" name="公式" r:id="rId3" imgW="1104773" imgH="381234" progId="Equation.3">
                  <p:embed/>
                </p:oleObj>
              </mc:Choice>
              <mc:Fallback>
                <p:oleObj name="公式" r:id="rId3" imgW="1104773" imgH="38123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4175" y="1341438"/>
                        <a:ext cx="3070225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9" name="Object 7"/>
          <p:cNvGraphicFramePr>
            <a:graphicFrameLocks noChangeAspect="1"/>
          </p:cNvGraphicFramePr>
          <p:nvPr/>
        </p:nvGraphicFramePr>
        <p:xfrm>
          <a:off x="3144838" y="3644900"/>
          <a:ext cx="3011487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27" name="公式" r:id="rId5" imgW="1085985" imgH="228834" progId="Equation.3">
                  <p:embed/>
                </p:oleObj>
              </mc:Choice>
              <mc:Fallback>
                <p:oleObj name="公式" r:id="rId5" imgW="1085985" imgH="22883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4838" y="3644900"/>
                        <a:ext cx="3011487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80" name="Object 8"/>
          <p:cNvGraphicFramePr>
            <a:graphicFrameLocks noChangeAspect="1"/>
          </p:cNvGraphicFramePr>
          <p:nvPr/>
        </p:nvGraphicFramePr>
        <p:xfrm>
          <a:off x="2994025" y="2420938"/>
          <a:ext cx="3243263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28" name="公式" r:id="rId7" imgW="1171473" imgH="381234" progId="Equation.3">
                  <p:embed/>
                </p:oleObj>
              </mc:Choice>
              <mc:Fallback>
                <p:oleObj name="公式" r:id="rId7" imgW="1171473" imgH="38123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4025" y="2420938"/>
                        <a:ext cx="3243263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81" name="Object 9"/>
          <p:cNvGraphicFramePr>
            <a:graphicFrameLocks noChangeAspect="1"/>
          </p:cNvGraphicFramePr>
          <p:nvPr/>
        </p:nvGraphicFramePr>
        <p:xfrm>
          <a:off x="6516688" y="2781300"/>
          <a:ext cx="207962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29" name="公式" r:id="rId9" imgW="761880" imgH="133174" progId="Equation.3">
                  <p:embed/>
                </p:oleObj>
              </mc:Choice>
              <mc:Fallback>
                <p:oleObj name="公式" r:id="rId9" imgW="761880" imgH="133174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2781300"/>
                        <a:ext cx="2079625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4682" name="Text Box 10"/>
          <p:cNvSpPr txBox="1">
            <a:spLocks noChangeArrowheads="1"/>
          </p:cNvSpPr>
          <p:nvPr/>
        </p:nvSpPr>
        <p:spPr bwMode="auto">
          <a:xfrm>
            <a:off x="431800" y="2709863"/>
            <a:ext cx="28082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800" dirty="0">
                <a:ea typeface="楷体_GB2312" pitchFamily="49" charset="-122"/>
              </a:rPr>
              <a:t>DFT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en-US" altLang="zh-CN" sz="2800" dirty="0">
                <a:ea typeface="楷体_GB2312" pitchFamily="49" charset="-122"/>
              </a:rPr>
              <a:t>:</a:t>
            </a:r>
          </a:p>
        </p:txBody>
      </p:sp>
      <p:sp>
        <p:nvSpPr>
          <p:cNvPr id="284683" name="Text Box 11"/>
          <p:cNvSpPr txBox="1">
            <a:spLocks noChangeArrowheads="1"/>
          </p:cNvSpPr>
          <p:nvPr/>
        </p:nvSpPr>
        <p:spPr bwMode="auto">
          <a:xfrm>
            <a:off x="403225" y="1624013"/>
            <a:ext cx="30241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变换为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graphicFrame>
        <p:nvGraphicFramePr>
          <p:cNvPr id="284684" name="Object 12"/>
          <p:cNvGraphicFramePr>
            <a:graphicFrameLocks noChangeAspect="1"/>
          </p:cNvGraphicFramePr>
          <p:nvPr/>
        </p:nvGraphicFramePr>
        <p:xfrm>
          <a:off x="1204913" y="3644900"/>
          <a:ext cx="1493837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30" name="公式" r:id="rId11" imgW="476293" imgH="190383" progId="Equation.3">
                  <p:embed/>
                </p:oleObj>
              </mc:Choice>
              <mc:Fallback>
                <p:oleObj name="公式" r:id="rId11" imgW="476293" imgH="19038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913" y="3644900"/>
                        <a:ext cx="1493837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85" name="Object 13"/>
          <p:cNvGraphicFramePr>
            <a:graphicFrameLocks noChangeAspect="1"/>
          </p:cNvGraphicFramePr>
          <p:nvPr/>
        </p:nvGraphicFramePr>
        <p:xfrm>
          <a:off x="4716463" y="260350"/>
          <a:ext cx="269716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31" name="公式" r:id="rId13" imgW="971374" imgH="181004" progId="Equation.3">
                  <p:embed/>
                </p:oleObj>
              </mc:Choice>
              <mc:Fallback>
                <p:oleObj name="公式" r:id="rId13" imgW="971374" imgH="18100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260350"/>
                        <a:ext cx="2697162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86" name="Object 14"/>
          <p:cNvGraphicFramePr>
            <a:graphicFrameLocks noChangeAspect="1"/>
          </p:cNvGraphicFramePr>
          <p:nvPr/>
        </p:nvGraphicFramePr>
        <p:xfrm>
          <a:off x="7423150" y="354013"/>
          <a:ext cx="148431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32" name="公式" r:id="rId15" imgW="514340" imgH="152400" progId="Equation.3">
                  <p:embed/>
                </p:oleObj>
              </mc:Choice>
              <mc:Fallback>
                <p:oleObj name="公式" r:id="rId15" imgW="514340" imgH="1524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3150" y="354013"/>
                        <a:ext cx="148431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87" name="Object 15"/>
          <p:cNvGraphicFramePr>
            <a:graphicFrameLocks noChangeAspect="1"/>
          </p:cNvGraphicFramePr>
          <p:nvPr/>
        </p:nvGraphicFramePr>
        <p:xfrm>
          <a:off x="6516688" y="3343275"/>
          <a:ext cx="186055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33" name="公式" r:id="rId17" imgW="514340" imgH="256970" progId="Equation.3">
                  <p:embed/>
                </p:oleObj>
              </mc:Choice>
              <mc:Fallback>
                <p:oleObj name="公式" r:id="rId17" imgW="514340" imgH="25697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3343275"/>
                        <a:ext cx="186055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4688" name="Group 16"/>
          <p:cNvGrpSpPr>
            <a:grpSpLocks/>
          </p:cNvGrpSpPr>
          <p:nvPr/>
        </p:nvGrpSpPr>
        <p:grpSpPr bwMode="auto">
          <a:xfrm>
            <a:off x="250825" y="4437063"/>
            <a:ext cx="8569325" cy="1566863"/>
            <a:chOff x="149" y="119"/>
            <a:chExt cx="5398" cy="987"/>
          </a:xfrm>
        </p:grpSpPr>
        <p:sp>
          <p:nvSpPr>
            <p:cNvPr id="77839" name="Text Box 17"/>
            <p:cNvSpPr txBox="1">
              <a:spLocks noChangeArrowheads="1"/>
            </p:cNvSpPr>
            <p:nvPr/>
          </p:nvSpPr>
          <p:spPr bwMode="auto">
            <a:xfrm>
              <a:off x="149" y="179"/>
              <a:ext cx="5398" cy="9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40000"/>
                </a:lnSpc>
                <a:spcBef>
                  <a:spcPct val="40000"/>
                </a:spcBef>
                <a:buFontTx/>
                <a:buNone/>
              </a:pP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           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表明是</a:t>
              </a:r>
              <a:r>
                <a:rPr lang="en-US" altLang="zh-CN" sz="2800" i="1" dirty="0">
                  <a:ea typeface="楷体_GB2312" pitchFamily="49" charset="-122"/>
                </a:rPr>
                <a:t>z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平面单位圆上幅角为</a:t>
              </a:r>
            </a:p>
            <a:p>
              <a:pPr algn="just" eaLnBrk="1" hangingPunct="1">
                <a:lnSpc>
                  <a:spcPct val="140000"/>
                </a:lnSpc>
                <a:spcBef>
                  <a:spcPct val="4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的点，也就是将</a:t>
              </a:r>
              <a:r>
                <a:rPr lang="en-US" altLang="zh-CN" sz="2800" i="1" dirty="0">
                  <a:ea typeface="楷体_GB2312" pitchFamily="49" charset="-122"/>
                </a:rPr>
                <a:t>z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平面单位圆</a:t>
              </a:r>
              <a:r>
                <a:rPr lang="en-US" altLang="zh-CN" sz="2800" i="1" dirty="0">
                  <a:ea typeface="楷体_GB2312" pitchFamily="49" charset="-122"/>
                </a:rPr>
                <a:t>N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等分后的第</a:t>
              </a:r>
              <a:r>
                <a:rPr lang="en-US" altLang="zh-CN" sz="2800" i="1" dirty="0">
                  <a:ea typeface="楷体_GB2312" pitchFamily="49" charset="-122"/>
                </a:rPr>
                <a:t>k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点</a:t>
              </a:r>
            </a:p>
          </p:txBody>
        </p:sp>
        <p:graphicFrame>
          <p:nvGraphicFramePr>
            <p:cNvPr id="77840" name="Object 18"/>
            <p:cNvGraphicFramePr>
              <a:graphicFrameLocks noChangeAspect="1"/>
            </p:cNvGraphicFramePr>
            <p:nvPr/>
          </p:nvGraphicFramePr>
          <p:xfrm>
            <a:off x="187" y="119"/>
            <a:ext cx="1660" cy="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434" name="公式" r:id="rId19" imgW="943191" imgH="295422" progId="Equation.3">
                    <p:embed/>
                  </p:oleObj>
                </mc:Choice>
                <mc:Fallback>
                  <p:oleObj name="公式" r:id="rId19" imgW="943191" imgH="295422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" y="119"/>
                          <a:ext cx="1660" cy="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841" name="Object 19"/>
            <p:cNvGraphicFramePr>
              <a:graphicFrameLocks noChangeAspect="1"/>
            </p:cNvGraphicFramePr>
            <p:nvPr/>
          </p:nvGraphicFramePr>
          <p:xfrm>
            <a:off x="4603" y="160"/>
            <a:ext cx="850" cy="5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435" name="公式" r:id="rId21" imgW="561781" imgH="342783" progId="Equation.3">
                    <p:embed/>
                  </p:oleObj>
                </mc:Choice>
                <mc:Fallback>
                  <p:oleObj name="公式" r:id="rId21" imgW="561781" imgH="342783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3" y="160"/>
                          <a:ext cx="850" cy="5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4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4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4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4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4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4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84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84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84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84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84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84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84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6" grpId="0"/>
      <p:bldP spid="284677" grpId="0"/>
      <p:bldP spid="284682" grpId="0"/>
      <p:bldP spid="28468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00" name="Rectangle 4"/>
          <p:cNvSpPr>
            <a:spLocks noChangeArrowheads="1"/>
          </p:cNvSpPr>
          <p:nvPr/>
        </p:nvSpPr>
        <p:spPr bwMode="auto">
          <a:xfrm>
            <a:off x="323850" y="115888"/>
            <a:ext cx="79200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序列的傅里叶变换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 err="1">
                <a:ea typeface="楷体_GB2312" pitchFamily="49" charset="-122"/>
              </a:rPr>
              <a:t>e</a:t>
            </a:r>
            <a:r>
              <a:rPr lang="en-US" altLang="zh-CN" sz="2800" baseline="30000" dirty="0" err="1">
                <a:ea typeface="楷体_GB2312" pitchFamily="49" charset="-122"/>
              </a:rPr>
              <a:t>jω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是单位圆上的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</a:t>
            </a:r>
          </a:p>
        </p:txBody>
      </p:sp>
      <p:sp>
        <p:nvSpPr>
          <p:cNvPr id="285701" name="Rectangle 5"/>
          <p:cNvSpPr>
            <a:spLocks noChangeArrowheads="1"/>
          </p:cNvSpPr>
          <p:nvPr/>
        </p:nvSpPr>
        <p:spPr bwMode="auto">
          <a:xfrm>
            <a:off x="122238" y="1425575"/>
            <a:ext cx="8785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所以</a:t>
            </a:r>
            <a:r>
              <a:rPr lang="zh-CN" altLang="en-US" sz="2800" dirty="0">
                <a:solidFill>
                  <a:srgbClr val="FFFF00"/>
                </a:solidFill>
                <a:ea typeface="楷体_GB2312" pitchFamily="49" charset="-122"/>
              </a:rPr>
              <a:t>，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k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就是对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z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平面单位圆上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点等间隔采样</a:t>
            </a:r>
          </a:p>
        </p:txBody>
      </p:sp>
      <p:grpSp>
        <p:nvGrpSpPr>
          <p:cNvPr id="285702" name="Group 6"/>
          <p:cNvGrpSpPr>
            <a:grpSpLocks/>
          </p:cNvGrpSpPr>
          <p:nvPr/>
        </p:nvGrpSpPr>
        <p:grpSpPr bwMode="auto">
          <a:xfrm>
            <a:off x="336550" y="763588"/>
            <a:ext cx="7850188" cy="539750"/>
            <a:chOff x="158" y="2931"/>
            <a:chExt cx="4945" cy="340"/>
          </a:xfrm>
        </p:grpSpPr>
        <p:sp>
          <p:nvSpPr>
            <p:cNvPr id="78930" name="Text Box 7"/>
            <p:cNvSpPr txBox="1">
              <a:spLocks noChangeArrowheads="1"/>
            </p:cNvSpPr>
            <p:nvPr/>
          </p:nvSpPr>
          <p:spPr bwMode="auto">
            <a:xfrm>
              <a:off x="158" y="2938"/>
              <a:ext cx="494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CN" sz="2800" i="1" dirty="0">
                  <a:ea typeface="楷体_GB2312" pitchFamily="49" charset="-122"/>
                </a:rPr>
                <a:t>X</a:t>
              </a:r>
              <a:r>
                <a:rPr lang="en-US" altLang="zh-CN" sz="2800" dirty="0">
                  <a:ea typeface="楷体_GB2312" pitchFamily="49" charset="-122"/>
                </a:rPr>
                <a:t>(</a:t>
              </a:r>
              <a:r>
                <a:rPr lang="en-US" altLang="zh-CN" sz="2800" i="1" dirty="0">
                  <a:ea typeface="楷体_GB2312" pitchFamily="49" charset="-122"/>
                </a:rPr>
                <a:t>k</a:t>
              </a:r>
              <a:r>
                <a:rPr lang="en-US" altLang="zh-CN" sz="2800" dirty="0">
                  <a:ea typeface="楷体_GB2312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是</a:t>
              </a:r>
              <a:r>
                <a:rPr lang="en-US" altLang="zh-CN" sz="2800" i="1" dirty="0">
                  <a:ea typeface="楷体_GB2312" pitchFamily="49" charset="-122"/>
                </a:rPr>
                <a:t>X</a:t>
              </a:r>
              <a:r>
                <a:rPr lang="en-US" altLang="zh-CN" sz="2800" dirty="0">
                  <a:ea typeface="楷体_GB2312" pitchFamily="49" charset="-122"/>
                </a:rPr>
                <a:t>(</a:t>
              </a:r>
              <a:r>
                <a:rPr lang="en-US" altLang="zh-CN" sz="2800" dirty="0" err="1">
                  <a:ea typeface="楷体_GB2312" pitchFamily="49" charset="-122"/>
                </a:rPr>
                <a:t>e</a:t>
              </a:r>
              <a:r>
                <a:rPr lang="en-US" altLang="zh-CN" sz="2800" baseline="30000" dirty="0" err="1">
                  <a:ea typeface="楷体_GB2312" pitchFamily="49" charset="-122"/>
                </a:rPr>
                <a:t>jω</a:t>
              </a:r>
              <a:r>
                <a:rPr lang="en-US" altLang="zh-CN" sz="2800" dirty="0">
                  <a:ea typeface="楷体_GB2312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在区间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 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上的</a:t>
              </a:r>
              <a:r>
                <a:rPr lang="en-US" altLang="zh-CN" sz="2800" i="1" dirty="0">
                  <a:ea typeface="楷体_GB2312" pitchFamily="49" charset="-122"/>
                </a:rPr>
                <a:t>N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点等间隔采样</a:t>
              </a:r>
            </a:p>
          </p:txBody>
        </p:sp>
        <p:graphicFrame>
          <p:nvGraphicFramePr>
            <p:cNvPr id="78931" name="Object 8"/>
            <p:cNvGraphicFramePr>
              <a:graphicFrameLocks noChangeAspect="1"/>
            </p:cNvGraphicFramePr>
            <p:nvPr/>
          </p:nvGraphicFramePr>
          <p:xfrm>
            <a:off x="2193" y="2931"/>
            <a:ext cx="699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660" name="公式" r:id="rId3" imgW="371546" imgH="152400" progId="Equation.3">
                    <p:embed/>
                  </p:oleObj>
                </mc:Choice>
                <mc:Fallback>
                  <p:oleObj name="公式" r:id="rId3" imgW="371546" imgH="1524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3" y="2931"/>
                          <a:ext cx="699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5705" name="Group 9"/>
          <p:cNvGrpSpPr>
            <a:grpSpLocks/>
          </p:cNvGrpSpPr>
          <p:nvPr/>
        </p:nvGrpSpPr>
        <p:grpSpPr bwMode="auto">
          <a:xfrm>
            <a:off x="395288" y="1987550"/>
            <a:ext cx="8137525" cy="873125"/>
            <a:chOff x="249" y="2886"/>
            <a:chExt cx="5126" cy="550"/>
          </a:xfrm>
        </p:grpSpPr>
        <p:sp>
          <p:nvSpPr>
            <p:cNvPr id="78928" name="Rectangle 10"/>
            <p:cNvSpPr>
              <a:spLocks noChangeArrowheads="1"/>
            </p:cNvSpPr>
            <p:nvPr/>
          </p:nvSpPr>
          <p:spPr bwMode="auto">
            <a:xfrm>
              <a:off x="249" y="2991"/>
              <a:ext cx="51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采样间隔为      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，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这就是</a:t>
              </a:r>
              <a:r>
                <a:rPr lang="en-US" altLang="zh-CN" sz="2800" i="1" dirty="0">
                  <a:ea typeface="楷体_GB2312" pitchFamily="49" charset="-122"/>
                </a:rPr>
                <a:t>DFT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的物理意义</a:t>
              </a:r>
            </a:p>
          </p:txBody>
        </p:sp>
        <p:graphicFrame>
          <p:nvGraphicFramePr>
            <p:cNvPr id="78929" name="Object 11"/>
            <p:cNvGraphicFramePr>
              <a:graphicFrameLocks noChangeAspect="1"/>
            </p:cNvGraphicFramePr>
            <p:nvPr/>
          </p:nvGraphicFramePr>
          <p:xfrm>
            <a:off x="1437" y="2886"/>
            <a:ext cx="708" cy="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661" name="公式" r:id="rId5" imgW="457034" imgH="342783" progId="Equation.3">
                    <p:embed/>
                  </p:oleObj>
                </mc:Choice>
                <mc:Fallback>
                  <p:oleObj name="公式" r:id="rId5" imgW="457034" imgH="342783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7" y="2886"/>
                          <a:ext cx="708" cy="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5708" name="Text Box 12"/>
          <p:cNvSpPr txBox="1">
            <a:spLocks noChangeArrowheads="1"/>
          </p:cNvSpPr>
          <p:nvPr/>
        </p:nvSpPr>
        <p:spPr bwMode="auto">
          <a:xfrm>
            <a:off x="201613" y="2779713"/>
            <a:ext cx="8763000" cy="108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DFT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的变换点数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不同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表示对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dirty="0" err="1">
                <a:ea typeface="楷体_GB2312" pitchFamily="49" charset="-122"/>
              </a:rPr>
              <a:t>e</a:t>
            </a:r>
            <a:r>
              <a:rPr lang="en-US" altLang="zh-CN" sz="2800" baseline="30000" dirty="0" err="1">
                <a:ea typeface="楷体_GB2312" pitchFamily="49" charset="-122"/>
              </a:rPr>
              <a:t>jω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在区间      上的采样间隔和采样点数不同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graphicFrame>
        <p:nvGraphicFramePr>
          <p:cNvPr id="285709" name="Object 13"/>
          <p:cNvGraphicFramePr>
            <a:graphicFrameLocks noChangeAspect="1"/>
          </p:cNvGraphicFramePr>
          <p:nvPr/>
        </p:nvGraphicFramePr>
        <p:xfrm>
          <a:off x="7385050" y="2794000"/>
          <a:ext cx="11096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62" name="公式" r:id="rId7" imgW="371546" imgH="152400" progId="Equation.3">
                  <p:embed/>
                </p:oleObj>
              </mc:Choice>
              <mc:Fallback>
                <p:oleObj name="公式" r:id="rId7" imgW="371546" imgH="1524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5050" y="2794000"/>
                        <a:ext cx="110966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710" name="Object 14"/>
          <p:cNvGraphicFramePr>
            <a:graphicFrameLocks noChangeAspect="1"/>
          </p:cNvGraphicFramePr>
          <p:nvPr/>
        </p:nvGraphicFramePr>
        <p:xfrm>
          <a:off x="5940425" y="5661025"/>
          <a:ext cx="8890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63" name="公式" r:id="rId9" imgW="342893" imgH="133174" progId="Equation.3">
                  <p:embed/>
                </p:oleObj>
              </mc:Choice>
              <mc:Fallback>
                <p:oleObj name="公式" r:id="rId9" imgW="342893" imgH="133174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5661025"/>
                        <a:ext cx="88900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711" name="Object 15"/>
          <p:cNvGraphicFramePr>
            <a:graphicFrameLocks noChangeAspect="1"/>
          </p:cNvGraphicFramePr>
          <p:nvPr/>
        </p:nvGraphicFramePr>
        <p:xfrm>
          <a:off x="5867400" y="6092825"/>
          <a:ext cx="10318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64" name="公式" r:id="rId11" imgW="409593" imgH="133174" progId="Equation.3">
                  <p:embed/>
                </p:oleObj>
              </mc:Choice>
              <mc:Fallback>
                <p:oleObj name="公式" r:id="rId11" imgW="409593" imgH="13317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6092825"/>
                        <a:ext cx="103187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5712" name="Group 16"/>
          <p:cNvGrpSpPr>
            <a:grpSpLocks/>
          </p:cNvGrpSpPr>
          <p:nvPr/>
        </p:nvGrpSpPr>
        <p:grpSpPr bwMode="auto">
          <a:xfrm>
            <a:off x="466725" y="3932238"/>
            <a:ext cx="8208963" cy="1673225"/>
            <a:chOff x="249" y="2987"/>
            <a:chExt cx="5171" cy="1054"/>
          </a:xfrm>
        </p:grpSpPr>
        <p:grpSp>
          <p:nvGrpSpPr>
            <p:cNvPr id="78878" name="Group 17"/>
            <p:cNvGrpSpPr>
              <a:grpSpLocks/>
            </p:cNvGrpSpPr>
            <p:nvPr/>
          </p:nvGrpSpPr>
          <p:grpSpPr bwMode="auto">
            <a:xfrm>
              <a:off x="590" y="3292"/>
              <a:ext cx="708" cy="546"/>
              <a:chOff x="726" y="2476"/>
              <a:chExt cx="708" cy="546"/>
            </a:xfrm>
          </p:grpSpPr>
          <p:sp>
            <p:nvSpPr>
              <p:cNvPr id="78926" name="Freeform 18"/>
              <p:cNvSpPr>
                <a:spLocks/>
              </p:cNvSpPr>
              <p:nvPr/>
            </p:nvSpPr>
            <p:spPr bwMode="auto">
              <a:xfrm>
                <a:off x="1074" y="2476"/>
                <a:ext cx="360" cy="539"/>
              </a:xfrm>
              <a:custGeom>
                <a:avLst/>
                <a:gdLst>
                  <a:gd name="T0" fmla="*/ 360 w 360"/>
                  <a:gd name="T1" fmla="*/ 539 h 539"/>
                  <a:gd name="T2" fmla="*/ 337 w 360"/>
                  <a:gd name="T3" fmla="*/ 472 h 539"/>
                  <a:gd name="T4" fmla="*/ 304 w 360"/>
                  <a:gd name="T5" fmla="*/ 393 h 539"/>
                  <a:gd name="T6" fmla="*/ 259 w 360"/>
                  <a:gd name="T7" fmla="*/ 303 h 539"/>
                  <a:gd name="T8" fmla="*/ 202 w 360"/>
                  <a:gd name="T9" fmla="*/ 213 h 539"/>
                  <a:gd name="T10" fmla="*/ 157 w 360"/>
                  <a:gd name="T11" fmla="*/ 135 h 539"/>
                  <a:gd name="T12" fmla="*/ 101 w 360"/>
                  <a:gd name="T13" fmla="*/ 67 h 539"/>
                  <a:gd name="T14" fmla="*/ 45 w 360"/>
                  <a:gd name="T15" fmla="*/ 22 h 539"/>
                  <a:gd name="T16" fmla="*/ 0 w 360"/>
                  <a:gd name="T17" fmla="*/ 0 h 5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0" h="539">
                    <a:moveTo>
                      <a:pt x="360" y="539"/>
                    </a:moveTo>
                    <a:lnTo>
                      <a:pt x="337" y="472"/>
                    </a:lnTo>
                    <a:lnTo>
                      <a:pt x="304" y="393"/>
                    </a:lnTo>
                    <a:lnTo>
                      <a:pt x="259" y="303"/>
                    </a:lnTo>
                    <a:lnTo>
                      <a:pt x="202" y="213"/>
                    </a:lnTo>
                    <a:lnTo>
                      <a:pt x="157" y="135"/>
                    </a:lnTo>
                    <a:lnTo>
                      <a:pt x="101" y="67"/>
                    </a:lnTo>
                    <a:lnTo>
                      <a:pt x="45" y="22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927" name="Freeform 19"/>
              <p:cNvSpPr>
                <a:spLocks/>
              </p:cNvSpPr>
              <p:nvPr/>
            </p:nvSpPr>
            <p:spPr bwMode="auto">
              <a:xfrm>
                <a:off x="726" y="2483"/>
                <a:ext cx="348" cy="539"/>
              </a:xfrm>
              <a:custGeom>
                <a:avLst/>
                <a:gdLst>
                  <a:gd name="T0" fmla="*/ 0 w 348"/>
                  <a:gd name="T1" fmla="*/ 539 h 539"/>
                  <a:gd name="T2" fmla="*/ 22 w 348"/>
                  <a:gd name="T3" fmla="*/ 472 h 539"/>
                  <a:gd name="T4" fmla="*/ 56 w 348"/>
                  <a:gd name="T5" fmla="*/ 393 h 539"/>
                  <a:gd name="T6" fmla="*/ 101 w 348"/>
                  <a:gd name="T7" fmla="*/ 303 h 539"/>
                  <a:gd name="T8" fmla="*/ 146 w 348"/>
                  <a:gd name="T9" fmla="*/ 213 h 539"/>
                  <a:gd name="T10" fmla="*/ 191 w 348"/>
                  <a:gd name="T11" fmla="*/ 135 h 539"/>
                  <a:gd name="T12" fmla="*/ 247 w 348"/>
                  <a:gd name="T13" fmla="*/ 67 h 539"/>
                  <a:gd name="T14" fmla="*/ 303 w 348"/>
                  <a:gd name="T15" fmla="*/ 22 h 539"/>
                  <a:gd name="T16" fmla="*/ 348 w 348"/>
                  <a:gd name="T17" fmla="*/ 0 h 5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48" h="539">
                    <a:moveTo>
                      <a:pt x="0" y="539"/>
                    </a:moveTo>
                    <a:lnTo>
                      <a:pt x="22" y="472"/>
                    </a:lnTo>
                    <a:lnTo>
                      <a:pt x="56" y="393"/>
                    </a:lnTo>
                    <a:lnTo>
                      <a:pt x="101" y="303"/>
                    </a:lnTo>
                    <a:lnTo>
                      <a:pt x="146" y="213"/>
                    </a:lnTo>
                    <a:lnTo>
                      <a:pt x="191" y="135"/>
                    </a:lnTo>
                    <a:lnTo>
                      <a:pt x="247" y="67"/>
                    </a:lnTo>
                    <a:lnTo>
                      <a:pt x="303" y="22"/>
                    </a:lnTo>
                    <a:lnTo>
                      <a:pt x="348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8879" name="Group 20"/>
            <p:cNvGrpSpPr>
              <a:grpSpLocks/>
            </p:cNvGrpSpPr>
            <p:nvPr/>
          </p:nvGrpSpPr>
          <p:grpSpPr bwMode="auto">
            <a:xfrm>
              <a:off x="1298" y="3647"/>
              <a:ext cx="360" cy="191"/>
              <a:chOff x="1434" y="2831"/>
              <a:chExt cx="360" cy="191"/>
            </a:xfrm>
          </p:grpSpPr>
          <p:sp>
            <p:nvSpPr>
              <p:cNvPr id="78924" name="Freeform 21"/>
              <p:cNvSpPr>
                <a:spLocks/>
              </p:cNvSpPr>
              <p:nvPr/>
            </p:nvSpPr>
            <p:spPr bwMode="auto">
              <a:xfrm>
                <a:off x="1434" y="2831"/>
                <a:ext cx="180" cy="191"/>
              </a:xfrm>
              <a:custGeom>
                <a:avLst/>
                <a:gdLst>
                  <a:gd name="T0" fmla="*/ 0 w 180"/>
                  <a:gd name="T1" fmla="*/ 191 h 191"/>
                  <a:gd name="T2" fmla="*/ 22 w 180"/>
                  <a:gd name="T3" fmla="*/ 146 h 191"/>
                  <a:gd name="T4" fmla="*/ 56 w 180"/>
                  <a:gd name="T5" fmla="*/ 112 h 191"/>
                  <a:gd name="T6" fmla="*/ 90 w 180"/>
                  <a:gd name="T7" fmla="*/ 68 h 191"/>
                  <a:gd name="T8" fmla="*/ 124 w 180"/>
                  <a:gd name="T9" fmla="*/ 23 h 191"/>
                  <a:gd name="T10" fmla="*/ 157 w 180"/>
                  <a:gd name="T11" fmla="*/ 0 h 191"/>
                  <a:gd name="T12" fmla="*/ 18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0" y="191"/>
                    </a:moveTo>
                    <a:lnTo>
                      <a:pt x="22" y="146"/>
                    </a:lnTo>
                    <a:lnTo>
                      <a:pt x="56" y="112"/>
                    </a:lnTo>
                    <a:lnTo>
                      <a:pt x="90" y="68"/>
                    </a:lnTo>
                    <a:lnTo>
                      <a:pt x="124" y="23"/>
                    </a:lnTo>
                    <a:lnTo>
                      <a:pt x="157" y="0"/>
                    </a:lnTo>
                    <a:lnTo>
                      <a:pt x="18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925" name="Freeform 22"/>
              <p:cNvSpPr>
                <a:spLocks/>
              </p:cNvSpPr>
              <p:nvPr/>
            </p:nvSpPr>
            <p:spPr bwMode="auto">
              <a:xfrm>
                <a:off x="1614" y="2831"/>
                <a:ext cx="180" cy="191"/>
              </a:xfrm>
              <a:custGeom>
                <a:avLst/>
                <a:gdLst>
                  <a:gd name="T0" fmla="*/ 180 w 180"/>
                  <a:gd name="T1" fmla="*/ 191 h 191"/>
                  <a:gd name="T2" fmla="*/ 157 w 180"/>
                  <a:gd name="T3" fmla="*/ 146 h 191"/>
                  <a:gd name="T4" fmla="*/ 123 w 180"/>
                  <a:gd name="T5" fmla="*/ 112 h 191"/>
                  <a:gd name="T6" fmla="*/ 101 w 180"/>
                  <a:gd name="T7" fmla="*/ 68 h 191"/>
                  <a:gd name="T8" fmla="*/ 67 w 180"/>
                  <a:gd name="T9" fmla="*/ 34 h 191"/>
                  <a:gd name="T10" fmla="*/ 33 w 180"/>
                  <a:gd name="T11" fmla="*/ 0 h 191"/>
                  <a:gd name="T12" fmla="*/ 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180" y="191"/>
                    </a:moveTo>
                    <a:lnTo>
                      <a:pt x="157" y="146"/>
                    </a:lnTo>
                    <a:lnTo>
                      <a:pt x="123" y="112"/>
                    </a:lnTo>
                    <a:lnTo>
                      <a:pt x="101" y="68"/>
                    </a:lnTo>
                    <a:lnTo>
                      <a:pt x="67" y="34"/>
                    </a:lnTo>
                    <a:lnTo>
                      <a:pt x="33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8880" name="Group 23"/>
            <p:cNvGrpSpPr>
              <a:grpSpLocks/>
            </p:cNvGrpSpPr>
            <p:nvPr/>
          </p:nvGrpSpPr>
          <p:grpSpPr bwMode="auto">
            <a:xfrm>
              <a:off x="1658" y="3706"/>
              <a:ext cx="359" cy="123"/>
              <a:chOff x="1794" y="2890"/>
              <a:chExt cx="359" cy="123"/>
            </a:xfrm>
          </p:grpSpPr>
          <p:sp>
            <p:nvSpPr>
              <p:cNvPr id="78922" name="Freeform 24"/>
              <p:cNvSpPr>
                <a:spLocks/>
              </p:cNvSpPr>
              <p:nvPr/>
            </p:nvSpPr>
            <p:spPr bwMode="auto">
              <a:xfrm>
                <a:off x="1973" y="2890"/>
                <a:ext cx="180" cy="123"/>
              </a:xfrm>
              <a:custGeom>
                <a:avLst/>
                <a:gdLst>
                  <a:gd name="T0" fmla="*/ 180 w 180"/>
                  <a:gd name="T1" fmla="*/ 123 h 123"/>
                  <a:gd name="T2" fmla="*/ 158 w 180"/>
                  <a:gd name="T3" fmla="*/ 101 h 123"/>
                  <a:gd name="T4" fmla="*/ 124 w 180"/>
                  <a:gd name="T5" fmla="*/ 78 h 123"/>
                  <a:gd name="T6" fmla="*/ 90 w 180"/>
                  <a:gd name="T7" fmla="*/ 44 h 123"/>
                  <a:gd name="T8" fmla="*/ 45 w 180"/>
                  <a:gd name="T9" fmla="*/ 22 h 123"/>
                  <a:gd name="T10" fmla="*/ 23 w 180"/>
                  <a:gd name="T11" fmla="*/ 11 h 123"/>
                  <a:gd name="T12" fmla="*/ 0 w 180"/>
                  <a:gd name="T13" fmla="*/ 0 h 1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23">
                    <a:moveTo>
                      <a:pt x="180" y="123"/>
                    </a:moveTo>
                    <a:lnTo>
                      <a:pt x="158" y="101"/>
                    </a:lnTo>
                    <a:lnTo>
                      <a:pt x="124" y="78"/>
                    </a:lnTo>
                    <a:lnTo>
                      <a:pt x="90" y="44"/>
                    </a:lnTo>
                    <a:lnTo>
                      <a:pt x="45" y="22"/>
                    </a:lnTo>
                    <a:lnTo>
                      <a:pt x="23" y="11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923" name="Freeform 25"/>
              <p:cNvSpPr>
                <a:spLocks/>
              </p:cNvSpPr>
              <p:nvPr/>
            </p:nvSpPr>
            <p:spPr bwMode="auto">
              <a:xfrm>
                <a:off x="1794" y="2890"/>
                <a:ext cx="179" cy="123"/>
              </a:xfrm>
              <a:custGeom>
                <a:avLst/>
                <a:gdLst>
                  <a:gd name="T0" fmla="*/ 0 w 179"/>
                  <a:gd name="T1" fmla="*/ 123 h 123"/>
                  <a:gd name="T2" fmla="*/ 11 w 179"/>
                  <a:gd name="T3" fmla="*/ 101 h 123"/>
                  <a:gd name="T4" fmla="*/ 45 w 179"/>
                  <a:gd name="T5" fmla="*/ 78 h 123"/>
                  <a:gd name="T6" fmla="*/ 90 w 179"/>
                  <a:gd name="T7" fmla="*/ 44 h 123"/>
                  <a:gd name="T8" fmla="*/ 123 w 179"/>
                  <a:gd name="T9" fmla="*/ 22 h 123"/>
                  <a:gd name="T10" fmla="*/ 157 w 179"/>
                  <a:gd name="T11" fmla="*/ 11 h 123"/>
                  <a:gd name="T12" fmla="*/ 179 w 179"/>
                  <a:gd name="T13" fmla="*/ 0 h 1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9" h="123">
                    <a:moveTo>
                      <a:pt x="0" y="123"/>
                    </a:moveTo>
                    <a:lnTo>
                      <a:pt x="11" y="101"/>
                    </a:lnTo>
                    <a:lnTo>
                      <a:pt x="45" y="78"/>
                    </a:lnTo>
                    <a:lnTo>
                      <a:pt x="90" y="44"/>
                    </a:lnTo>
                    <a:lnTo>
                      <a:pt x="123" y="22"/>
                    </a:lnTo>
                    <a:lnTo>
                      <a:pt x="157" y="11"/>
                    </a:lnTo>
                    <a:lnTo>
                      <a:pt x="179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8881" name="Group 26"/>
            <p:cNvGrpSpPr>
              <a:grpSpLocks/>
            </p:cNvGrpSpPr>
            <p:nvPr/>
          </p:nvGrpSpPr>
          <p:grpSpPr bwMode="auto">
            <a:xfrm>
              <a:off x="2021" y="3648"/>
              <a:ext cx="360" cy="191"/>
              <a:chOff x="1434" y="2831"/>
              <a:chExt cx="360" cy="191"/>
            </a:xfrm>
          </p:grpSpPr>
          <p:sp>
            <p:nvSpPr>
              <p:cNvPr id="78920" name="Freeform 27"/>
              <p:cNvSpPr>
                <a:spLocks/>
              </p:cNvSpPr>
              <p:nvPr/>
            </p:nvSpPr>
            <p:spPr bwMode="auto">
              <a:xfrm>
                <a:off x="1434" y="2831"/>
                <a:ext cx="180" cy="191"/>
              </a:xfrm>
              <a:custGeom>
                <a:avLst/>
                <a:gdLst>
                  <a:gd name="T0" fmla="*/ 0 w 180"/>
                  <a:gd name="T1" fmla="*/ 191 h 191"/>
                  <a:gd name="T2" fmla="*/ 22 w 180"/>
                  <a:gd name="T3" fmla="*/ 146 h 191"/>
                  <a:gd name="T4" fmla="*/ 56 w 180"/>
                  <a:gd name="T5" fmla="*/ 112 h 191"/>
                  <a:gd name="T6" fmla="*/ 90 w 180"/>
                  <a:gd name="T7" fmla="*/ 68 h 191"/>
                  <a:gd name="T8" fmla="*/ 124 w 180"/>
                  <a:gd name="T9" fmla="*/ 23 h 191"/>
                  <a:gd name="T10" fmla="*/ 157 w 180"/>
                  <a:gd name="T11" fmla="*/ 0 h 191"/>
                  <a:gd name="T12" fmla="*/ 18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0" y="191"/>
                    </a:moveTo>
                    <a:lnTo>
                      <a:pt x="22" y="146"/>
                    </a:lnTo>
                    <a:lnTo>
                      <a:pt x="56" y="112"/>
                    </a:lnTo>
                    <a:lnTo>
                      <a:pt x="90" y="68"/>
                    </a:lnTo>
                    <a:lnTo>
                      <a:pt x="124" y="23"/>
                    </a:lnTo>
                    <a:lnTo>
                      <a:pt x="157" y="0"/>
                    </a:lnTo>
                    <a:lnTo>
                      <a:pt x="18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921" name="Freeform 28"/>
              <p:cNvSpPr>
                <a:spLocks/>
              </p:cNvSpPr>
              <p:nvPr/>
            </p:nvSpPr>
            <p:spPr bwMode="auto">
              <a:xfrm>
                <a:off x="1614" y="2831"/>
                <a:ext cx="180" cy="191"/>
              </a:xfrm>
              <a:custGeom>
                <a:avLst/>
                <a:gdLst>
                  <a:gd name="T0" fmla="*/ 180 w 180"/>
                  <a:gd name="T1" fmla="*/ 191 h 191"/>
                  <a:gd name="T2" fmla="*/ 157 w 180"/>
                  <a:gd name="T3" fmla="*/ 146 h 191"/>
                  <a:gd name="T4" fmla="*/ 123 w 180"/>
                  <a:gd name="T5" fmla="*/ 112 h 191"/>
                  <a:gd name="T6" fmla="*/ 101 w 180"/>
                  <a:gd name="T7" fmla="*/ 68 h 191"/>
                  <a:gd name="T8" fmla="*/ 67 w 180"/>
                  <a:gd name="T9" fmla="*/ 34 h 191"/>
                  <a:gd name="T10" fmla="*/ 33 w 180"/>
                  <a:gd name="T11" fmla="*/ 0 h 191"/>
                  <a:gd name="T12" fmla="*/ 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180" y="191"/>
                    </a:moveTo>
                    <a:lnTo>
                      <a:pt x="157" y="146"/>
                    </a:lnTo>
                    <a:lnTo>
                      <a:pt x="123" y="112"/>
                    </a:lnTo>
                    <a:lnTo>
                      <a:pt x="101" y="68"/>
                    </a:lnTo>
                    <a:lnTo>
                      <a:pt x="67" y="34"/>
                    </a:lnTo>
                    <a:lnTo>
                      <a:pt x="33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8882" name="Group 29"/>
            <p:cNvGrpSpPr>
              <a:grpSpLocks/>
            </p:cNvGrpSpPr>
            <p:nvPr/>
          </p:nvGrpSpPr>
          <p:grpSpPr bwMode="auto">
            <a:xfrm>
              <a:off x="2390" y="3276"/>
              <a:ext cx="708" cy="546"/>
              <a:chOff x="726" y="2476"/>
              <a:chExt cx="708" cy="546"/>
            </a:xfrm>
          </p:grpSpPr>
          <p:sp>
            <p:nvSpPr>
              <p:cNvPr id="78918" name="Freeform 30"/>
              <p:cNvSpPr>
                <a:spLocks/>
              </p:cNvSpPr>
              <p:nvPr/>
            </p:nvSpPr>
            <p:spPr bwMode="auto">
              <a:xfrm>
                <a:off x="1074" y="2476"/>
                <a:ext cx="360" cy="539"/>
              </a:xfrm>
              <a:custGeom>
                <a:avLst/>
                <a:gdLst>
                  <a:gd name="T0" fmla="*/ 360 w 360"/>
                  <a:gd name="T1" fmla="*/ 539 h 539"/>
                  <a:gd name="T2" fmla="*/ 337 w 360"/>
                  <a:gd name="T3" fmla="*/ 472 h 539"/>
                  <a:gd name="T4" fmla="*/ 304 w 360"/>
                  <a:gd name="T5" fmla="*/ 393 h 539"/>
                  <a:gd name="T6" fmla="*/ 259 w 360"/>
                  <a:gd name="T7" fmla="*/ 303 h 539"/>
                  <a:gd name="T8" fmla="*/ 202 w 360"/>
                  <a:gd name="T9" fmla="*/ 213 h 539"/>
                  <a:gd name="T10" fmla="*/ 157 w 360"/>
                  <a:gd name="T11" fmla="*/ 135 h 539"/>
                  <a:gd name="T12" fmla="*/ 101 w 360"/>
                  <a:gd name="T13" fmla="*/ 67 h 539"/>
                  <a:gd name="T14" fmla="*/ 45 w 360"/>
                  <a:gd name="T15" fmla="*/ 22 h 539"/>
                  <a:gd name="T16" fmla="*/ 0 w 360"/>
                  <a:gd name="T17" fmla="*/ 0 h 5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0" h="539">
                    <a:moveTo>
                      <a:pt x="360" y="539"/>
                    </a:moveTo>
                    <a:lnTo>
                      <a:pt x="337" y="472"/>
                    </a:lnTo>
                    <a:lnTo>
                      <a:pt x="304" y="393"/>
                    </a:lnTo>
                    <a:lnTo>
                      <a:pt x="259" y="303"/>
                    </a:lnTo>
                    <a:lnTo>
                      <a:pt x="202" y="213"/>
                    </a:lnTo>
                    <a:lnTo>
                      <a:pt x="157" y="135"/>
                    </a:lnTo>
                    <a:lnTo>
                      <a:pt x="101" y="67"/>
                    </a:lnTo>
                    <a:lnTo>
                      <a:pt x="45" y="22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919" name="Freeform 31"/>
              <p:cNvSpPr>
                <a:spLocks/>
              </p:cNvSpPr>
              <p:nvPr/>
            </p:nvSpPr>
            <p:spPr bwMode="auto">
              <a:xfrm>
                <a:off x="726" y="2483"/>
                <a:ext cx="348" cy="539"/>
              </a:xfrm>
              <a:custGeom>
                <a:avLst/>
                <a:gdLst>
                  <a:gd name="T0" fmla="*/ 0 w 348"/>
                  <a:gd name="T1" fmla="*/ 539 h 539"/>
                  <a:gd name="T2" fmla="*/ 22 w 348"/>
                  <a:gd name="T3" fmla="*/ 472 h 539"/>
                  <a:gd name="T4" fmla="*/ 56 w 348"/>
                  <a:gd name="T5" fmla="*/ 393 h 539"/>
                  <a:gd name="T6" fmla="*/ 101 w 348"/>
                  <a:gd name="T7" fmla="*/ 303 h 539"/>
                  <a:gd name="T8" fmla="*/ 146 w 348"/>
                  <a:gd name="T9" fmla="*/ 213 h 539"/>
                  <a:gd name="T10" fmla="*/ 191 w 348"/>
                  <a:gd name="T11" fmla="*/ 135 h 539"/>
                  <a:gd name="T12" fmla="*/ 247 w 348"/>
                  <a:gd name="T13" fmla="*/ 67 h 539"/>
                  <a:gd name="T14" fmla="*/ 303 w 348"/>
                  <a:gd name="T15" fmla="*/ 22 h 539"/>
                  <a:gd name="T16" fmla="*/ 348 w 348"/>
                  <a:gd name="T17" fmla="*/ 0 h 5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48" h="539">
                    <a:moveTo>
                      <a:pt x="0" y="539"/>
                    </a:moveTo>
                    <a:lnTo>
                      <a:pt x="22" y="472"/>
                    </a:lnTo>
                    <a:lnTo>
                      <a:pt x="56" y="393"/>
                    </a:lnTo>
                    <a:lnTo>
                      <a:pt x="101" y="303"/>
                    </a:lnTo>
                    <a:lnTo>
                      <a:pt x="146" y="213"/>
                    </a:lnTo>
                    <a:lnTo>
                      <a:pt x="191" y="135"/>
                    </a:lnTo>
                    <a:lnTo>
                      <a:pt x="247" y="67"/>
                    </a:lnTo>
                    <a:lnTo>
                      <a:pt x="303" y="22"/>
                    </a:lnTo>
                    <a:lnTo>
                      <a:pt x="348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8883" name="Group 32"/>
            <p:cNvGrpSpPr>
              <a:grpSpLocks/>
            </p:cNvGrpSpPr>
            <p:nvPr/>
          </p:nvGrpSpPr>
          <p:grpSpPr bwMode="auto">
            <a:xfrm>
              <a:off x="4205" y="3284"/>
              <a:ext cx="708" cy="546"/>
              <a:chOff x="726" y="2476"/>
              <a:chExt cx="708" cy="546"/>
            </a:xfrm>
          </p:grpSpPr>
          <p:sp>
            <p:nvSpPr>
              <p:cNvPr id="78916" name="Freeform 33"/>
              <p:cNvSpPr>
                <a:spLocks/>
              </p:cNvSpPr>
              <p:nvPr/>
            </p:nvSpPr>
            <p:spPr bwMode="auto">
              <a:xfrm>
                <a:off x="1074" y="2476"/>
                <a:ext cx="360" cy="539"/>
              </a:xfrm>
              <a:custGeom>
                <a:avLst/>
                <a:gdLst>
                  <a:gd name="T0" fmla="*/ 360 w 360"/>
                  <a:gd name="T1" fmla="*/ 539 h 539"/>
                  <a:gd name="T2" fmla="*/ 337 w 360"/>
                  <a:gd name="T3" fmla="*/ 472 h 539"/>
                  <a:gd name="T4" fmla="*/ 304 w 360"/>
                  <a:gd name="T5" fmla="*/ 393 h 539"/>
                  <a:gd name="T6" fmla="*/ 259 w 360"/>
                  <a:gd name="T7" fmla="*/ 303 h 539"/>
                  <a:gd name="T8" fmla="*/ 202 w 360"/>
                  <a:gd name="T9" fmla="*/ 213 h 539"/>
                  <a:gd name="T10" fmla="*/ 157 w 360"/>
                  <a:gd name="T11" fmla="*/ 135 h 539"/>
                  <a:gd name="T12" fmla="*/ 101 w 360"/>
                  <a:gd name="T13" fmla="*/ 67 h 539"/>
                  <a:gd name="T14" fmla="*/ 45 w 360"/>
                  <a:gd name="T15" fmla="*/ 22 h 539"/>
                  <a:gd name="T16" fmla="*/ 0 w 360"/>
                  <a:gd name="T17" fmla="*/ 0 h 5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0" h="539">
                    <a:moveTo>
                      <a:pt x="360" y="539"/>
                    </a:moveTo>
                    <a:lnTo>
                      <a:pt x="337" y="472"/>
                    </a:lnTo>
                    <a:lnTo>
                      <a:pt x="304" y="393"/>
                    </a:lnTo>
                    <a:lnTo>
                      <a:pt x="259" y="303"/>
                    </a:lnTo>
                    <a:lnTo>
                      <a:pt x="202" y="213"/>
                    </a:lnTo>
                    <a:lnTo>
                      <a:pt x="157" y="135"/>
                    </a:lnTo>
                    <a:lnTo>
                      <a:pt x="101" y="67"/>
                    </a:lnTo>
                    <a:lnTo>
                      <a:pt x="45" y="22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917" name="Freeform 34"/>
              <p:cNvSpPr>
                <a:spLocks/>
              </p:cNvSpPr>
              <p:nvPr/>
            </p:nvSpPr>
            <p:spPr bwMode="auto">
              <a:xfrm>
                <a:off x="726" y="2483"/>
                <a:ext cx="348" cy="539"/>
              </a:xfrm>
              <a:custGeom>
                <a:avLst/>
                <a:gdLst>
                  <a:gd name="T0" fmla="*/ 0 w 348"/>
                  <a:gd name="T1" fmla="*/ 539 h 539"/>
                  <a:gd name="T2" fmla="*/ 22 w 348"/>
                  <a:gd name="T3" fmla="*/ 472 h 539"/>
                  <a:gd name="T4" fmla="*/ 56 w 348"/>
                  <a:gd name="T5" fmla="*/ 393 h 539"/>
                  <a:gd name="T6" fmla="*/ 101 w 348"/>
                  <a:gd name="T7" fmla="*/ 303 h 539"/>
                  <a:gd name="T8" fmla="*/ 146 w 348"/>
                  <a:gd name="T9" fmla="*/ 213 h 539"/>
                  <a:gd name="T10" fmla="*/ 191 w 348"/>
                  <a:gd name="T11" fmla="*/ 135 h 539"/>
                  <a:gd name="T12" fmla="*/ 247 w 348"/>
                  <a:gd name="T13" fmla="*/ 67 h 539"/>
                  <a:gd name="T14" fmla="*/ 303 w 348"/>
                  <a:gd name="T15" fmla="*/ 22 h 539"/>
                  <a:gd name="T16" fmla="*/ 348 w 348"/>
                  <a:gd name="T17" fmla="*/ 0 h 5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48" h="539">
                    <a:moveTo>
                      <a:pt x="0" y="539"/>
                    </a:moveTo>
                    <a:lnTo>
                      <a:pt x="22" y="472"/>
                    </a:lnTo>
                    <a:lnTo>
                      <a:pt x="56" y="393"/>
                    </a:lnTo>
                    <a:lnTo>
                      <a:pt x="101" y="303"/>
                    </a:lnTo>
                    <a:lnTo>
                      <a:pt x="146" y="213"/>
                    </a:lnTo>
                    <a:lnTo>
                      <a:pt x="191" y="135"/>
                    </a:lnTo>
                    <a:lnTo>
                      <a:pt x="247" y="67"/>
                    </a:lnTo>
                    <a:lnTo>
                      <a:pt x="303" y="22"/>
                    </a:lnTo>
                    <a:lnTo>
                      <a:pt x="348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8884" name="Group 35"/>
            <p:cNvGrpSpPr>
              <a:grpSpLocks/>
            </p:cNvGrpSpPr>
            <p:nvPr/>
          </p:nvGrpSpPr>
          <p:grpSpPr bwMode="auto">
            <a:xfrm>
              <a:off x="3098" y="3638"/>
              <a:ext cx="360" cy="191"/>
              <a:chOff x="1434" y="2831"/>
              <a:chExt cx="360" cy="191"/>
            </a:xfrm>
          </p:grpSpPr>
          <p:sp>
            <p:nvSpPr>
              <p:cNvPr id="78914" name="Freeform 36"/>
              <p:cNvSpPr>
                <a:spLocks/>
              </p:cNvSpPr>
              <p:nvPr/>
            </p:nvSpPr>
            <p:spPr bwMode="auto">
              <a:xfrm>
                <a:off x="1434" y="2831"/>
                <a:ext cx="180" cy="191"/>
              </a:xfrm>
              <a:custGeom>
                <a:avLst/>
                <a:gdLst>
                  <a:gd name="T0" fmla="*/ 0 w 180"/>
                  <a:gd name="T1" fmla="*/ 191 h 191"/>
                  <a:gd name="T2" fmla="*/ 22 w 180"/>
                  <a:gd name="T3" fmla="*/ 146 h 191"/>
                  <a:gd name="T4" fmla="*/ 56 w 180"/>
                  <a:gd name="T5" fmla="*/ 112 h 191"/>
                  <a:gd name="T6" fmla="*/ 90 w 180"/>
                  <a:gd name="T7" fmla="*/ 68 h 191"/>
                  <a:gd name="T8" fmla="*/ 124 w 180"/>
                  <a:gd name="T9" fmla="*/ 23 h 191"/>
                  <a:gd name="T10" fmla="*/ 157 w 180"/>
                  <a:gd name="T11" fmla="*/ 0 h 191"/>
                  <a:gd name="T12" fmla="*/ 18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0" y="191"/>
                    </a:moveTo>
                    <a:lnTo>
                      <a:pt x="22" y="146"/>
                    </a:lnTo>
                    <a:lnTo>
                      <a:pt x="56" y="112"/>
                    </a:lnTo>
                    <a:lnTo>
                      <a:pt x="90" y="68"/>
                    </a:lnTo>
                    <a:lnTo>
                      <a:pt x="124" y="23"/>
                    </a:lnTo>
                    <a:lnTo>
                      <a:pt x="157" y="0"/>
                    </a:lnTo>
                    <a:lnTo>
                      <a:pt x="18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915" name="Freeform 37"/>
              <p:cNvSpPr>
                <a:spLocks/>
              </p:cNvSpPr>
              <p:nvPr/>
            </p:nvSpPr>
            <p:spPr bwMode="auto">
              <a:xfrm>
                <a:off x="1614" y="2831"/>
                <a:ext cx="180" cy="191"/>
              </a:xfrm>
              <a:custGeom>
                <a:avLst/>
                <a:gdLst>
                  <a:gd name="T0" fmla="*/ 180 w 180"/>
                  <a:gd name="T1" fmla="*/ 191 h 191"/>
                  <a:gd name="T2" fmla="*/ 157 w 180"/>
                  <a:gd name="T3" fmla="*/ 146 h 191"/>
                  <a:gd name="T4" fmla="*/ 123 w 180"/>
                  <a:gd name="T5" fmla="*/ 112 h 191"/>
                  <a:gd name="T6" fmla="*/ 101 w 180"/>
                  <a:gd name="T7" fmla="*/ 68 h 191"/>
                  <a:gd name="T8" fmla="*/ 67 w 180"/>
                  <a:gd name="T9" fmla="*/ 34 h 191"/>
                  <a:gd name="T10" fmla="*/ 33 w 180"/>
                  <a:gd name="T11" fmla="*/ 0 h 191"/>
                  <a:gd name="T12" fmla="*/ 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180" y="191"/>
                    </a:moveTo>
                    <a:lnTo>
                      <a:pt x="157" y="146"/>
                    </a:lnTo>
                    <a:lnTo>
                      <a:pt x="123" y="112"/>
                    </a:lnTo>
                    <a:lnTo>
                      <a:pt x="101" y="68"/>
                    </a:lnTo>
                    <a:lnTo>
                      <a:pt x="67" y="34"/>
                    </a:lnTo>
                    <a:lnTo>
                      <a:pt x="33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8885" name="Group 38"/>
            <p:cNvGrpSpPr>
              <a:grpSpLocks/>
            </p:cNvGrpSpPr>
            <p:nvPr/>
          </p:nvGrpSpPr>
          <p:grpSpPr bwMode="auto">
            <a:xfrm>
              <a:off x="3833" y="3638"/>
              <a:ext cx="360" cy="191"/>
              <a:chOff x="1434" y="2831"/>
              <a:chExt cx="360" cy="191"/>
            </a:xfrm>
          </p:grpSpPr>
          <p:sp>
            <p:nvSpPr>
              <p:cNvPr id="78912" name="Freeform 39"/>
              <p:cNvSpPr>
                <a:spLocks/>
              </p:cNvSpPr>
              <p:nvPr/>
            </p:nvSpPr>
            <p:spPr bwMode="auto">
              <a:xfrm>
                <a:off x="1434" y="2831"/>
                <a:ext cx="180" cy="191"/>
              </a:xfrm>
              <a:custGeom>
                <a:avLst/>
                <a:gdLst>
                  <a:gd name="T0" fmla="*/ 0 w 180"/>
                  <a:gd name="T1" fmla="*/ 191 h 191"/>
                  <a:gd name="T2" fmla="*/ 22 w 180"/>
                  <a:gd name="T3" fmla="*/ 146 h 191"/>
                  <a:gd name="T4" fmla="*/ 56 w 180"/>
                  <a:gd name="T5" fmla="*/ 112 h 191"/>
                  <a:gd name="T6" fmla="*/ 90 w 180"/>
                  <a:gd name="T7" fmla="*/ 68 h 191"/>
                  <a:gd name="T8" fmla="*/ 124 w 180"/>
                  <a:gd name="T9" fmla="*/ 23 h 191"/>
                  <a:gd name="T10" fmla="*/ 157 w 180"/>
                  <a:gd name="T11" fmla="*/ 0 h 191"/>
                  <a:gd name="T12" fmla="*/ 18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0" y="191"/>
                    </a:moveTo>
                    <a:lnTo>
                      <a:pt x="22" y="146"/>
                    </a:lnTo>
                    <a:lnTo>
                      <a:pt x="56" y="112"/>
                    </a:lnTo>
                    <a:lnTo>
                      <a:pt x="90" y="68"/>
                    </a:lnTo>
                    <a:lnTo>
                      <a:pt x="124" y="23"/>
                    </a:lnTo>
                    <a:lnTo>
                      <a:pt x="157" y="0"/>
                    </a:lnTo>
                    <a:lnTo>
                      <a:pt x="18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913" name="Freeform 40"/>
              <p:cNvSpPr>
                <a:spLocks/>
              </p:cNvSpPr>
              <p:nvPr/>
            </p:nvSpPr>
            <p:spPr bwMode="auto">
              <a:xfrm>
                <a:off x="1614" y="2831"/>
                <a:ext cx="180" cy="191"/>
              </a:xfrm>
              <a:custGeom>
                <a:avLst/>
                <a:gdLst>
                  <a:gd name="T0" fmla="*/ 180 w 180"/>
                  <a:gd name="T1" fmla="*/ 191 h 191"/>
                  <a:gd name="T2" fmla="*/ 157 w 180"/>
                  <a:gd name="T3" fmla="*/ 146 h 191"/>
                  <a:gd name="T4" fmla="*/ 123 w 180"/>
                  <a:gd name="T5" fmla="*/ 112 h 191"/>
                  <a:gd name="T6" fmla="*/ 101 w 180"/>
                  <a:gd name="T7" fmla="*/ 68 h 191"/>
                  <a:gd name="T8" fmla="*/ 67 w 180"/>
                  <a:gd name="T9" fmla="*/ 34 h 191"/>
                  <a:gd name="T10" fmla="*/ 33 w 180"/>
                  <a:gd name="T11" fmla="*/ 0 h 191"/>
                  <a:gd name="T12" fmla="*/ 0 w 180"/>
                  <a:gd name="T13" fmla="*/ 0 h 1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91">
                    <a:moveTo>
                      <a:pt x="180" y="191"/>
                    </a:moveTo>
                    <a:lnTo>
                      <a:pt x="157" y="146"/>
                    </a:lnTo>
                    <a:lnTo>
                      <a:pt x="123" y="112"/>
                    </a:lnTo>
                    <a:lnTo>
                      <a:pt x="101" y="68"/>
                    </a:lnTo>
                    <a:lnTo>
                      <a:pt x="67" y="34"/>
                    </a:lnTo>
                    <a:lnTo>
                      <a:pt x="33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8886" name="Group 41"/>
            <p:cNvGrpSpPr>
              <a:grpSpLocks/>
            </p:cNvGrpSpPr>
            <p:nvPr/>
          </p:nvGrpSpPr>
          <p:grpSpPr bwMode="auto">
            <a:xfrm>
              <a:off x="3465" y="3702"/>
              <a:ext cx="359" cy="123"/>
              <a:chOff x="1794" y="2890"/>
              <a:chExt cx="359" cy="123"/>
            </a:xfrm>
          </p:grpSpPr>
          <p:sp>
            <p:nvSpPr>
              <p:cNvPr id="78910" name="Freeform 42"/>
              <p:cNvSpPr>
                <a:spLocks/>
              </p:cNvSpPr>
              <p:nvPr/>
            </p:nvSpPr>
            <p:spPr bwMode="auto">
              <a:xfrm>
                <a:off x="1973" y="2890"/>
                <a:ext cx="180" cy="123"/>
              </a:xfrm>
              <a:custGeom>
                <a:avLst/>
                <a:gdLst>
                  <a:gd name="T0" fmla="*/ 180 w 180"/>
                  <a:gd name="T1" fmla="*/ 123 h 123"/>
                  <a:gd name="T2" fmla="*/ 158 w 180"/>
                  <a:gd name="T3" fmla="*/ 101 h 123"/>
                  <a:gd name="T4" fmla="*/ 124 w 180"/>
                  <a:gd name="T5" fmla="*/ 78 h 123"/>
                  <a:gd name="T6" fmla="*/ 90 w 180"/>
                  <a:gd name="T7" fmla="*/ 44 h 123"/>
                  <a:gd name="T8" fmla="*/ 45 w 180"/>
                  <a:gd name="T9" fmla="*/ 22 h 123"/>
                  <a:gd name="T10" fmla="*/ 23 w 180"/>
                  <a:gd name="T11" fmla="*/ 11 h 123"/>
                  <a:gd name="T12" fmla="*/ 0 w 180"/>
                  <a:gd name="T13" fmla="*/ 0 h 1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0" h="123">
                    <a:moveTo>
                      <a:pt x="180" y="123"/>
                    </a:moveTo>
                    <a:lnTo>
                      <a:pt x="158" y="101"/>
                    </a:lnTo>
                    <a:lnTo>
                      <a:pt x="124" y="78"/>
                    </a:lnTo>
                    <a:lnTo>
                      <a:pt x="90" y="44"/>
                    </a:lnTo>
                    <a:lnTo>
                      <a:pt x="45" y="22"/>
                    </a:lnTo>
                    <a:lnTo>
                      <a:pt x="23" y="11"/>
                    </a:lnTo>
                    <a:lnTo>
                      <a:pt x="0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911" name="Freeform 43"/>
              <p:cNvSpPr>
                <a:spLocks/>
              </p:cNvSpPr>
              <p:nvPr/>
            </p:nvSpPr>
            <p:spPr bwMode="auto">
              <a:xfrm>
                <a:off x="1794" y="2890"/>
                <a:ext cx="179" cy="123"/>
              </a:xfrm>
              <a:custGeom>
                <a:avLst/>
                <a:gdLst>
                  <a:gd name="T0" fmla="*/ 0 w 179"/>
                  <a:gd name="T1" fmla="*/ 123 h 123"/>
                  <a:gd name="T2" fmla="*/ 11 w 179"/>
                  <a:gd name="T3" fmla="*/ 101 h 123"/>
                  <a:gd name="T4" fmla="*/ 45 w 179"/>
                  <a:gd name="T5" fmla="*/ 78 h 123"/>
                  <a:gd name="T6" fmla="*/ 90 w 179"/>
                  <a:gd name="T7" fmla="*/ 44 h 123"/>
                  <a:gd name="T8" fmla="*/ 123 w 179"/>
                  <a:gd name="T9" fmla="*/ 22 h 123"/>
                  <a:gd name="T10" fmla="*/ 157 w 179"/>
                  <a:gd name="T11" fmla="*/ 11 h 123"/>
                  <a:gd name="T12" fmla="*/ 179 w 179"/>
                  <a:gd name="T13" fmla="*/ 0 h 1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9" h="123">
                    <a:moveTo>
                      <a:pt x="0" y="123"/>
                    </a:moveTo>
                    <a:lnTo>
                      <a:pt x="11" y="101"/>
                    </a:lnTo>
                    <a:lnTo>
                      <a:pt x="45" y="78"/>
                    </a:lnTo>
                    <a:lnTo>
                      <a:pt x="90" y="44"/>
                    </a:lnTo>
                    <a:lnTo>
                      <a:pt x="123" y="22"/>
                    </a:lnTo>
                    <a:lnTo>
                      <a:pt x="157" y="11"/>
                    </a:lnTo>
                    <a:lnTo>
                      <a:pt x="179" y="0"/>
                    </a:lnTo>
                  </a:path>
                </a:pathLst>
              </a:custGeom>
              <a:noFill/>
              <a:ln w="17463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8887" name="Line 44"/>
            <p:cNvSpPr>
              <a:spLocks noChangeShapeType="1"/>
            </p:cNvSpPr>
            <p:nvPr/>
          </p:nvSpPr>
          <p:spPr bwMode="auto">
            <a:xfrm>
              <a:off x="249" y="3838"/>
              <a:ext cx="51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88" name="Line 45"/>
            <p:cNvSpPr>
              <a:spLocks noChangeShapeType="1"/>
            </p:cNvSpPr>
            <p:nvPr/>
          </p:nvSpPr>
          <p:spPr bwMode="auto">
            <a:xfrm flipV="1">
              <a:off x="939" y="3022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89" name="Rectangle 46"/>
            <p:cNvSpPr>
              <a:spLocks noChangeArrowheads="1"/>
            </p:cNvSpPr>
            <p:nvPr/>
          </p:nvSpPr>
          <p:spPr bwMode="auto">
            <a:xfrm>
              <a:off x="1777" y="3793"/>
              <a:ext cx="10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0">
                  <a:solidFill>
                    <a:schemeClr val="bg1"/>
                  </a:solidFill>
                  <a:latin typeface="Symbol" panose="05050102010706020507" pitchFamily="18" charset="2"/>
                </a:rPr>
                <a:t>p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78890" name="Rectangle 47"/>
            <p:cNvSpPr>
              <a:spLocks noChangeArrowheads="1"/>
            </p:cNvSpPr>
            <p:nvPr/>
          </p:nvSpPr>
          <p:spPr bwMode="auto">
            <a:xfrm>
              <a:off x="2624" y="3802"/>
              <a:ext cx="20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0">
                  <a:solidFill>
                    <a:schemeClr val="bg1"/>
                  </a:solidFill>
                  <a:latin typeface="Symbol" panose="05050102010706020507" pitchFamily="18" charset="2"/>
                </a:rPr>
                <a:t>2p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78891" name="Rectangle 48"/>
            <p:cNvSpPr>
              <a:spLocks noChangeArrowheads="1"/>
            </p:cNvSpPr>
            <p:nvPr/>
          </p:nvSpPr>
          <p:spPr bwMode="auto">
            <a:xfrm>
              <a:off x="3541" y="3811"/>
              <a:ext cx="20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0">
                  <a:solidFill>
                    <a:schemeClr val="bg1"/>
                  </a:solidFill>
                  <a:latin typeface="Symbol" panose="05050102010706020507" pitchFamily="18" charset="2"/>
                </a:rPr>
                <a:t>3p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78892" name="Rectangle 49"/>
            <p:cNvSpPr>
              <a:spLocks noChangeArrowheads="1"/>
            </p:cNvSpPr>
            <p:nvPr/>
          </p:nvSpPr>
          <p:spPr bwMode="auto">
            <a:xfrm>
              <a:off x="4448" y="3793"/>
              <a:ext cx="20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0">
                  <a:solidFill>
                    <a:schemeClr val="bg1"/>
                  </a:solidFill>
                  <a:latin typeface="Symbol" panose="05050102010706020507" pitchFamily="18" charset="2"/>
                </a:rPr>
                <a:t>4p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78893" name="Rectangle 50"/>
            <p:cNvSpPr>
              <a:spLocks noChangeArrowheads="1"/>
            </p:cNvSpPr>
            <p:nvPr/>
          </p:nvSpPr>
          <p:spPr bwMode="auto">
            <a:xfrm>
              <a:off x="888" y="3811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0">
                  <a:solidFill>
                    <a:schemeClr val="bg1"/>
                  </a:solidFill>
                  <a:latin typeface="Times" panose="02020603050405020304" pitchFamily="18" charset="0"/>
                </a:rPr>
                <a:t>0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78894" name="Line 51"/>
            <p:cNvSpPr>
              <a:spLocks noChangeShapeType="1"/>
            </p:cNvSpPr>
            <p:nvPr/>
          </p:nvSpPr>
          <p:spPr bwMode="auto">
            <a:xfrm>
              <a:off x="1111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95" name="Line 52"/>
            <p:cNvSpPr>
              <a:spLocks noChangeShapeType="1"/>
            </p:cNvSpPr>
            <p:nvPr/>
          </p:nvSpPr>
          <p:spPr bwMode="auto">
            <a:xfrm>
              <a:off x="1492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96" name="Line 53"/>
            <p:cNvSpPr>
              <a:spLocks noChangeShapeType="1"/>
            </p:cNvSpPr>
            <p:nvPr/>
          </p:nvSpPr>
          <p:spPr bwMode="auto">
            <a:xfrm>
              <a:off x="1837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97" name="Line 54"/>
            <p:cNvSpPr>
              <a:spLocks noChangeShapeType="1"/>
            </p:cNvSpPr>
            <p:nvPr/>
          </p:nvSpPr>
          <p:spPr bwMode="auto">
            <a:xfrm>
              <a:off x="2200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98" name="Line 55"/>
            <p:cNvSpPr>
              <a:spLocks noChangeShapeType="1"/>
            </p:cNvSpPr>
            <p:nvPr/>
          </p:nvSpPr>
          <p:spPr bwMode="auto">
            <a:xfrm>
              <a:off x="766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99" name="Line 56"/>
            <p:cNvSpPr>
              <a:spLocks noChangeShapeType="1"/>
            </p:cNvSpPr>
            <p:nvPr/>
          </p:nvSpPr>
          <p:spPr bwMode="auto">
            <a:xfrm>
              <a:off x="2735" y="3784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00" name="Line 57"/>
            <p:cNvSpPr>
              <a:spLocks noChangeShapeType="1"/>
            </p:cNvSpPr>
            <p:nvPr/>
          </p:nvSpPr>
          <p:spPr bwMode="auto">
            <a:xfrm>
              <a:off x="2907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01" name="Line 58"/>
            <p:cNvSpPr>
              <a:spLocks noChangeShapeType="1"/>
            </p:cNvSpPr>
            <p:nvPr/>
          </p:nvSpPr>
          <p:spPr bwMode="auto">
            <a:xfrm>
              <a:off x="2554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02" name="Line 59"/>
            <p:cNvSpPr>
              <a:spLocks noChangeShapeType="1"/>
            </p:cNvSpPr>
            <p:nvPr/>
          </p:nvSpPr>
          <p:spPr bwMode="auto">
            <a:xfrm>
              <a:off x="3633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03" name="Line 60"/>
            <p:cNvSpPr>
              <a:spLocks noChangeShapeType="1"/>
            </p:cNvSpPr>
            <p:nvPr/>
          </p:nvSpPr>
          <p:spPr bwMode="auto">
            <a:xfrm>
              <a:off x="3279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04" name="Line 61"/>
            <p:cNvSpPr>
              <a:spLocks noChangeShapeType="1"/>
            </p:cNvSpPr>
            <p:nvPr/>
          </p:nvSpPr>
          <p:spPr bwMode="auto">
            <a:xfrm>
              <a:off x="4014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05" name="Line 62"/>
            <p:cNvSpPr>
              <a:spLocks noChangeShapeType="1"/>
            </p:cNvSpPr>
            <p:nvPr/>
          </p:nvSpPr>
          <p:spPr bwMode="auto">
            <a:xfrm>
              <a:off x="4558" y="3784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06" name="Line 63"/>
            <p:cNvSpPr>
              <a:spLocks noChangeShapeType="1"/>
            </p:cNvSpPr>
            <p:nvPr/>
          </p:nvSpPr>
          <p:spPr bwMode="auto">
            <a:xfrm>
              <a:off x="4395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07" name="Line 64"/>
            <p:cNvSpPr>
              <a:spLocks noChangeShapeType="1"/>
            </p:cNvSpPr>
            <p:nvPr/>
          </p:nvSpPr>
          <p:spPr bwMode="auto">
            <a:xfrm>
              <a:off x="4731" y="3793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08" name="Rectangle 65"/>
            <p:cNvSpPr>
              <a:spLocks noChangeArrowheads="1"/>
            </p:cNvSpPr>
            <p:nvPr/>
          </p:nvSpPr>
          <p:spPr bwMode="auto">
            <a:xfrm>
              <a:off x="5125" y="3793"/>
              <a:ext cx="13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0" i="1">
                  <a:solidFill>
                    <a:schemeClr val="bg1"/>
                  </a:solidFill>
                  <a:latin typeface="Symbol" panose="05050102010706020507" pitchFamily="18" charset="2"/>
                </a:rPr>
                <a:t>w</a:t>
              </a:r>
              <a:endParaRPr lang="en-US" altLang="zh-CN" sz="2400">
                <a:solidFill>
                  <a:schemeClr val="bg1"/>
                </a:solidFill>
              </a:endParaRPr>
            </a:p>
          </p:txBody>
        </p:sp>
        <p:graphicFrame>
          <p:nvGraphicFramePr>
            <p:cNvPr id="78909" name="Object 66"/>
            <p:cNvGraphicFramePr>
              <a:graphicFrameLocks/>
            </p:cNvGraphicFramePr>
            <p:nvPr/>
          </p:nvGraphicFramePr>
          <p:xfrm>
            <a:off x="1046" y="2987"/>
            <a:ext cx="655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665" name="公式" r:id="rId13" imgW="476293" imgH="228834" progId="Equation.3">
                    <p:embed/>
                  </p:oleObj>
                </mc:Choice>
                <mc:Fallback>
                  <p:oleObj name="公式" r:id="rId13" imgW="476293" imgH="228834" progId="Equation.3">
                    <p:embed/>
                    <p:pic>
                      <p:nvPicPr>
                        <p:cNvPr id="0" name="Object 6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6" y="2987"/>
                          <a:ext cx="655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5763" name="Group 67"/>
          <p:cNvGrpSpPr>
            <a:grpSpLocks/>
          </p:cNvGrpSpPr>
          <p:nvPr/>
        </p:nvGrpSpPr>
        <p:grpSpPr bwMode="auto">
          <a:xfrm>
            <a:off x="1560513" y="4427538"/>
            <a:ext cx="2579687" cy="869950"/>
            <a:chOff x="740" y="3122"/>
            <a:chExt cx="1625" cy="548"/>
          </a:xfrm>
        </p:grpSpPr>
        <p:sp>
          <p:nvSpPr>
            <p:cNvPr id="78868" name="Line 68"/>
            <p:cNvSpPr>
              <a:spLocks noChangeShapeType="1"/>
            </p:cNvSpPr>
            <p:nvPr/>
          </p:nvSpPr>
          <p:spPr bwMode="auto">
            <a:xfrm>
              <a:off x="912" y="3300"/>
              <a:ext cx="1" cy="348"/>
            </a:xfrm>
            <a:prstGeom prst="line">
              <a:avLst/>
            </a:prstGeom>
            <a:noFill/>
            <a:ln w="17526">
              <a:solidFill>
                <a:srgbClr val="FF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69" name="Line 69"/>
            <p:cNvSpPr>
              <a:spLocks noChangeShapeType="1"/>
            </p:cNvSpPr>
            <p:nvPr/>
          </p:nvSpPr>
          <p:spPr bwMode="auto">
            <a:xfrm>
              <a:off x="2001" y="3467"/>
              <a:ext cx="1" cy="191"/>
            </a:xfrm>
            <a:prstGeom prst="line">
              <a:avLst/>
            </a:prstGeom>
            <a:noFill/>
            <a:ln w="17526">
              <a:solidFill>
                <a:srgbClr val="FF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70" name="Line 70"/>
            <p:cNvSpPr>
              <a:spLocks noChangeShapeType="1"/>
            </p:cNvSpPr>
            <p:nvPr/>
          </p:nvSpPr>
          <p:spPr bwMode="auto">
            <a:xfrm>
              <a:off x="2364" y="3301"/>
              <a:ext cx="1" cy="348"/>
            </a:xfrm>
            <a:prstGeom prst="line">
              <a:avLst/>
            </a:prstGeom>
            <a:noFill/>
            <a:ln w="17526">
              <a:solidFill>
                <a:srgbClr val="FF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71" name="Line 71"/>
            <p:cNvSpPr>
              <a:spLocks noChangeShapeType="1"/>
            </p:cNvSpPr>
            <p:nvPr/>
          </p:nvSpPr>
          <p:spPr bwMode="auto">
            <a:xfrm>
              <a:off x="740" y="3122"/>
              <a:ext cx="1" cy="539"/>
            </a:xfrm>
            <a:prstGeom prst="line">
              <a:avLst/>
            </a:prstGeom>
            <a:noFill/>
            <a:ln w="17526">
              <a:solidFill>
                <a:srgbClr val="FF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72" name="Line 72"/>
            <p:cNvSpPr>
              <a:spLocks noChangeShapeType="1"/>
            </p:cNvSpPr>
            <p:nvPr/>
          </p:nvSpPr>
          <p:spPr bwMode="auto">
            <a:xfrm>
              <a:off x="1293" y="3477"/>
              <a:ext cx="1" cy="191"/>
            </a:xfrm>
            <a:prstGeom prst="line">
              <a:avLst/>
            </a:prstGeom>
            <a:noFill/>
            <a:ln w="17526">
              <a:solidFill>
                <a:srgbClr val="FF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73" name="Line 73"/>
            <p:cNvSpPr>
              <a:spLocks noChangeShapeType="1"/>
            </p:cNvSpPr>
            <p:nvPr/>
          </p:nvSpPr>
          <p:spPr bwMode="auto">
            <a:xfrm>
              <a:off x="1629" y="3535"/>
              <a:ext cx="1" cy="123"/>
            </a:xfrm>
            <a:prstGeom prst="line">
              <a:avLst/>
            </a:prstGeom>
            <a:noFill/>
            <a:ln w="17526">
              <a:solidFill>
                <a:srgbClr val="FF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74" name="Oval 74"/>
            <p:cNvSpPr>
              <a:spLocks noChangeArrowheads="1"/>
            </p:cNvSpPr>
            <p:nvPr/>
          </p:nvSpPr>
          <p:spPr bwMode="auto">
            <a:xfrm>
              <a:off x="1429" y="3621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8875" name="Oval 75"/>
            <p:cNvSpPr>
              <a:spLocks noChangeArrowheads="1"/>
            </p:cNvSpPr>
            <p:nvPr/>
          </p:nvSpPr>
          <p:spPr bwMode="auto">
            <a:xfrm>
              <a:off x="1073" y="3622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8876" name="Oval 76"/>
            <p:cNvSpPr>
              <a:spLocks noChangeArrowheads="1"/>
            </p:cNvSpPr>
            <p:nvPr/>
          </p:nvSpPr>
          <p:spPr bwMode="auto">
            <a:xfrm>
              <a:off x="2164" y="3612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8877" name="Oval 77"/>
            <p:cNvSpPr>
              <a:spLocks noChangeArrowheads="1"/>
            </p:cNvSpPr>
            <p:nvPr/>
          </p:nvSpPr>
          <p:spPr bwMode="auto">
            <a:xfrm>
              <a:off x="1792" y="3621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aphicFrame>
        <p:nvGraphicFramePr>
          <p:cNvPr id="285774" name="Object 78"/>
          <p:cNvGraphicFramePr>
            <a:graphicFrameLocks noChangeAspect="1"/>
          </p:cNvGraphicFramePr>
          <p:nvPr/>
        </p:nvGraphicFramePr>
        <p:xfrm>
          <a:off x="2843213" y="3949700"/>
          <a:ext cx="812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66" name="公式" r:id="rId15" imgW="362152" imgH="209609" progId="Equation.3">
                  <p:embed/>
                </p:oleObj>
              </mc:Choice>
              <mc:Fallback>
                <p:oleObj name="公式" r:id="rId15" imgW="362152" imgH="209609" progId="Equation.3">
                  <p:embed/>
                  <p:pic>
                    <p:nvPicPr>
                      <p:cNvPr id="0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949700"/>
                        <a:ext cx="8128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5775" name="Group 79"/>
          <p:cNvGrpSpPr>
            <a:grpSpLocks/>
          </p:cNvGrpSpPr>
          <p:nvPr/>
        </p:nvGrpSpPr>
        <p:grpSpPr bwMode="auto">
          <a:xfrm>
            <a:off x="1563688" y="4416425"/>
            <a:ext cx="2347912" cy="882650"/>
            <a:chOff x="780" y="2469"/>
            <a:chExt cx="1479" cy="556"/>
          </a:xfrm>
        </p:grpSpPr>
        <p:sp>
          <p:nvSpPr>
            <p:cNvPr id="78863" name="Line 80"/>
            <p:cNvSpPr>
              <a:spLocks noChangeShapeType="1"/>
            </p:cNvSpPr>
            <p:nvPr/>
          </p:nvSpPr>
          <p:spPr bwMode="auto">
            <a:xfrm>
              <a:off x="780" y="2469"/>
              <a:ext cx="1" cy="539"/>
            </a:xfrm>
            <a:prstGeom prst="line">
              <a:avLst/>
            </a:prstGeom>
            <a:noFill/>
            <a:ln w="17526">
              <a:solidFill>
                <a:srgbClr val="FF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64" name="Oval 81"/>
            <p:cNvSpPr>
              <a:spLocks noChangeArrowheads="1"/>
            </p:cNvSpPr>
            <p:nvPr/>
          </p:nvSpPr>
          <p:spPr bwMode="auto">
            <a:xfrm>
              <a:off x="1476" y="2976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8865" name="Oval 82"/>
            <p:cNvSpPr>
              <a:spLocks noChangeArrowheads="1"/>
            </p:cNvSpPr>
            <p:nvPr/>
          </p:nvSpPr>
          <p:spPr bwMode="auto">
            <a:xfrm>
              <a:off x="1120" y="2977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8866" name="Oval 83"/>
            <p:cNvSpPr>
              <a:spLocks noChangeArrowheads="1"/>
            </p:cNvSpPr>
            <p:nvPr/>
          </p:nvSpPr>
          <p:spPr bwMode="auto">
            <a:xfrm>
              <a:off x="2211" y="2976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8867" name="Oval 84"/>
            <p:cNvSpPr>
              <a:spLocks noChangeArrowheads="1"/>
            </p:cNvSpPr>
            <p:nvPr/>
          </p:nvSpPr>
          <p:spPr bwMode="auto">
            <a:xfrm>
              <a:off x="1839" y="2976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85781" name="Text Box 85"/>
          <p:cNvSpPr txBox="1">
            <a:spLocks noChangeArrowheads="1"/>
          </p:cNvSpPr>
          <p:nvPr/>
        </p:nvSpPr>
        <p:spPr bwMode="auto">
          <a:xfrm>
            <a:off x="7284671" y="5991650"/>
            <a:ext cx="1295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hlinkClick r:id="rId17" action="ppaction://hlinksldjump"/>
              </a:rPr>
              <a:t>返回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5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5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5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5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5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85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5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85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85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85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85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285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85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8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700" grpId="0"/>
      <p:bldP spid="285701" grpId="0"/>
      <p:bldP spid="285708" grpId="0"/>
      <p:bldP spid="28578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699891" y="41250"/>
            <a:ext cx="3313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复   习</a:t>
            </a: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823466" y="534417"/>
            <a:ext cx="2535238" cy="1562100"/>
            <a:chOff x="1066" y="103"/>
            <a:chExt cx="1597" cy="984"/>
          </a:xfrm>
        </p:grpSpPr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2465" y="799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t</a:t>
              </a:r>
              <a:endParaRPr lang="en-US" altLang="zh-CN" sz="2400" b="0" i="1" baseline="-25000"/>
            </a:p>
          </p:txBody>
        </p:sp>
        <p:sp>
          <p:nvSpPr>
            <p:cNvPr id="5" name="Line 7"/>
            <p:cNvSpPr>
              <a:spLocks noChangeShapeType="1"/>
            </p:cNvSpPr>
            <p:nvPr/>
          </p:nvSpPr>
          <p:spPr bwMode="auto">
            <a:xfrm flipV="1">
              <a:off x="1066" y="957"/>
              <a:ext cx="14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 flipV="1">
              <a:off x="1436" y="224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" name="Object 9"/>
            <p:cNvGraphicFramePr>
              <a:graphicFrameLocks noChangeAspect="1"/>
            </p:cNvGraphicFramePr>
            <p:nvPr/>
          </p:nvGraphicFramePr>
          <p:xfrm>
            <a:off x="1477" y="103"/>
            <a:ext cx="467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286" name="公式" r:id="rId3" imgW="228752" imgH="152400" progId="Equation.3">
                    <p:embed/>
                  </p:oleObj>
                </mc:Choice>
                <mc:Fallback>
                  <p:oleObj name="公式" r:id="rId3" imgW="228752" imgH="152400" progId="Equation.3">
                    <p:embed/>
                    <p:pic>
                      <p:nvPicPr>
                        <p:cNvPr id="7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7" y="103"/>
                          <a:ext cx="467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1448" y="420"/>
              <a:ext cx="706" cy="408"/>
            </a:xfrm>
            <a:custGeom>
              <a:avLst/>
              <a:gdLst>
                <a:gd name="T0" fmla="*/ 0 w 1360"/>
                <a:gd name="T1" fmla="*/ 1148 h 301"/>
                <a:gd name="T2" fmla="*/ 3 w 1360"/>
                <a:gd name="T3" fmla="*/ 827 h 301"/>
                <a:gd name="T4" fmla="*/ 8 w 1360"/>
                <a:gd name="T5" fmla="*/ 388 h 301"/>
                <a:gd name="T6" fmla="*/ 11 w 1360"/>
                <a:gd name="T7" fmla="*/ 113 h 301"/>
                <a:gd name="T8" fmla="*/ 16 w 1360"/>
                <a:gd name="T9" fmla="*/ 30 h 301"/>
                <a:gd name="T10" fmla="*/ 19 w 1360"/>
                <a:gd name="T11" fmla="*/ 310 h 301"/>
                <a:gd name="T12" fmla="*/ 24 w 1360"/>
                <a:gd name="T13" fmla="*/ 630 h 301"/>
                <a:gd name="T14" fmla="*/ 29 w 1360"/>
                <a:gd name="T15" fmla="*/ 388 h 301"/>
                <a:gd name="T16" fmla="*/ 34 w 1360"/>
                <a:gd name="T17" fmla="*/ 351 h 301"/>
                <a:gd name="T18" fmla="*/ 39 w 1360"/>
                <a:gd name="T19" fmla="*/ 590 h 301"/>
                <a:gd name="T20" fmla="*/ 44 w 1360"/>
                <a:gd name="T21" fmla="*/ 988 h 301"/>
                <a:gd name="T22" fmla="*/ 51 w 1360"/>
                <a:gd name="T23" fmla="*/ 1379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" name="Group 11"/>
          <p:cNvGrpSpPr>
            <a:grpSpLocks/>
          </p:cNvGrpSpPr>
          <p:nvPr/>
        </p:nvGrpSpPr>
        <p:grpSpPr bwMode="auto">
          <a:xfrm>
            <a:off x="890141" y="1869505"/>
            <a:ext cx="2490788" cy="1530350"/>
            <a:chOff x="1108" y="992"/>
            <a:chExt cx="1569" cy="964"/>
          </a:xfrm>
        </p:grpSpPr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2433" y="1668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n</a:t>
              </a:r>
              <a:endParaRPr lang="en-US" altLang="zh-CN" sz="2400" b="0" i="1" baseline="-25000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1108" y="1823"/>
              <a:ext cx="13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 flipV="1">
              <a:off x="1428" y="1092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3" name="Object 15"/>
            <p:cNvGraphicFramePr>
              <a:graphicFrameLocks noChangeAspect="1"/>
            </p:cNvGraphicFramePr>
            <p:nvPr/>
          </p:nvGraphicFramePr>
          <p:xfrm>
            <a:off x="1458" y="992"/>
            <a:ext cx="531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287" name="公式" r:id="rId5" imgW="266799" imgH="152400" progId="Equation.3">
                    <p:embed/>
                  </p:oleObj>
                </mc:Choice>
                <mc:Fallback>
                  <p:oleObj name="公式" r:id="rId5" imgW="266799" imgH="152400" progId="Equation.3">
                    <p:embed/>
                    <p:pic>
                      <p:nvPicPr>
                        <p:cNvPr id="13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8" y="992"/>
                          <a:ext cx="531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" name="Group 16"/>
            <p:cNvGrpSpPr>
              <a:grpSpLocks/>
            </p:cNvGrpSpPr>
            <p:nvPr/>
          </p:nvGrpSpPr>
          <p:grpSpPr bwMode="auto">
            <a:xfrm>
              <a:off x="1430" y="1316"/>
              <a:ext cx="626" cy="509"/>
              <a:chOff x="1056" y="1316"/>
              <a:chExt cx="626" cy="509"/>
            </a:xfrm>
          </p:grpSpPr>
          <p:sp>
            <p:nvSpPr>
              <p:cNvPr id="15" name="Line 17"/>
              <p:cNvSpPr>
                <a:spLocks noChangeShapeType="1"/>
              </p:cNvSpPr>
              <p:nvPr/>
            </p:nvSpPr>
            <p:spPr bwMode="auto">
              <a:xfrm flipV="1">
                <a:off x="1510" y="145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18"/>
              <p:cNvSpPr>
                <a:spLocks noChangeShapeType="1"/>
              </p:cNvSpPr>
              <p:nvPr/>
            </p:nvSpPr>
            <p:spPr bwMode="auto">
              <a:xfrm flipV="1">
                <a:off x="1355" y="1489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19"/>
              <p:cNvSpPr>
                <a:spLocks noChangeShapeType="1"/>
              </p:cNvSpPr>
              <p:nvPr/>
            </p:nvSpPr>
            <p:spPr bwMode="auto">
              <a:xfrm flipV="1">
                <a:off x="1201" y="1316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20"/>
              <p:cNvSpPr>
                <a:spLocks noChangeShapeType="1"/>
              </p:cNvSpPr>
              <p:nvPr/>
            </p:nvSpPr>
            <p:spPr bwMode="auto">
              <a:xfrm flipV="1">
                <a:off x="1129" y="1443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21"/>
              <p:cNvSpPr>
                <a:spLocks noChangeShapeType="1"/>
              </p:cNvSpPr>
              <p:nvPr/>
            </p:nvSpPr>
            <p:spPr bwMode="auto">
              <a:xfrm flipV="1">
                <a:off x="1274" y="139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22"/>
              <p:cNvSpPr>
                <a:spLocks noChangeShapeType="1"/>
              </p:cNvSpPr>
              <p:nvPr/>
            </p:nvSpPr>
            <p:spPr bwMode="auto">
              <a:xfrm flipV="1">
                <a:off x="1056" y="158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23"/>
              <p:cNvSpPr>
                <a:spLocks noChangeShapeType="1"/>
              </p:cNvSpPr>
              <p:nvPr/>
            </p:nvSpPr>
            <p:spPr bwMode="auto">
              <a:xfrm flipH="1" flipV="1">
                <a:off x="1591" y="1543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Line 24"/>
              <p:cNvSpPr>
                <a:spLocks noChangeShapeType="1"/>
              </p:cNvSpPr>
              <p:nvPr/>
            </p:nvSpPr>
            <p:spPr bwMode="auto">
              <a:xfrm flipH="1" flipV="1">
                <a:off x="1682" y="1715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Line 25"/>
              <p:cNvSpPr>
                <a:spLocks noChangeShapeType="1"/>
              </p:cNvSpPr>
              <p:nvPr/>
            </p:nvSpPr>
            <p:spPr bwMode="auto">
              <a:xfrm flipV="1">
                <a:off x="1428" y="13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4" name="Group 26"/>
          <p:cNvGrpSpPr>
            <a:grpSpLocks/>
          </p:cNvGrpSpPr>
          <p:nvPr/>
        </p:nvGrpSpPr>
        <p:grpSpPr bwMode="auto">
          <a:xfrm>
            <a:off x="107504" y="3295080"/>
            <a:ext cx="3943350" cy="1543050"/>
            <a:chOff x="249" y="2003"/>
            <a:chExt cx="2484" cy="972"/>
          </a:xfrm>
        </p:grpSpPr>
        <p:sp>
          <p:nvSpPr>
            <p:cNvPr id="25" name="Text Box 27"/>
            <p:cNvSpPr txBox="1">
              <a:spLocks noChangeArrowheads="1"/>
            </p:cNvSpPr>
            <p:nvPr/>
          </p:nvSpPr>
          <p:spPr bwMode="auto">
            <a:xfrm>
              <a:off x="2490" y="2687"/>
              <a:ext cx="24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n</a:t>
              </a:r>
              <a:endParaRPr lang="en-US" altLang="zh-CN" sz="2400" b="0" i="1" baseline="-25000"/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>
              <a:off x="249" y="2860"/>
              <a:ext cx="2268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9"/>
            <p:cNvSpPr>
              <a:spLocks noChangeShapeType="1"/>
            </p:cNvSpPr>
            <p:nvPr/>
          </p:nvSpPr>
          <p:spPr bwMode="auto">
            <a:xfrm flipV="1">
              <a:off x="1050" y="2049"/>
              <a:ext cx="0" cy="81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8" name="Object 30"/>
            <p:cNvGraphicFramePr>
              <a:graphicFrameLocks noChangeAspect="1"/>
            </p:cNvGraphicFramePr>
            <p:nvPr/>
          </p:nvGraphicFramePr>
          <p:xfrm>
            <a:off x="1111" y="2003"/>
            <a:ext cx="512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288" name="公式" r:id="rId7" imgW="285588" imgH="152400" progId="Equation.3">
                    <p:embed/>
                  </p:oleObj>
                </mc:Choice>
                <mc:Fallback>
                  <p:oleObj name="公式" r:id="rId7" imgW="285588" imgH="152400" progId="Equation.3">
                    <p:embed/>
                    <p:pic>
                      <p:nvPicPr>
                        <p:cNvPr id="28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2003"/>
                          <a:ext cx="512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9" name="Group 31"/>
            <p:cNvGrpSpPr>
              <a:grpSpLocks/>
            </p:cNvGrpSpPr>
            <p:nvPr/>
          </p:nvGrpSpPr>
          <p:grpSpPr bwMode="auto">
            <a:xfrm>
              <a:off x="1048" y="2362"/>
              <a:ext cx="626" cy="509"/>
              <a:chOff x="741" y="1017"/>
              <a:chExt cx="626" cy="509"/>
            </a:xfrm>
          </p:grpSpPr>
          <p:sp>
            <p:nvSpPr>
              <p:cNvPr id="50" name="Line 32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Line 33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Line 34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Line 35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Line 36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Line 37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Line 38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39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Line 40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0" name="Group 41"/>
            <p:cNvGrpSpPr>
              <a:grpSpLocks/>
            </p:cNvGrpSpPr>
            <p:nvPr/>
          </p:nvGrpSpPr>
          <p:grpSpPr bwMode="auto">
            <a:xfrm>
              <a:off x="1755" y="2360"/>
              <a:ext cx="626" cy="509"/>
              <a:chOff x="741" y="1017"/>
              <a:chExt cx="626" cy="509"/>
            </a:xfrm>
          </p:grpSpPr>
          <p:sp>
            <p:nvSpPr>
              <p:cNvPr id="41" name="Line 42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43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Line 44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Line 45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46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47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Line 48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Line 49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Line 50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" name="Group 51"/>
            <p:cNvGrpSpPr>
              <a:grpSpLocks/>
            </p:cNvGrpSpPr>
            <p:nvPr/>
          </p:nvGrpSpPr>
          <p:grpSpPr bwMode="auto">
            <a:xfrm>
              <a:off x="340" y="2352"/>
              <a:ext cx="626" cy="509"/>
              <a:chOff x="741" y="1017"/>
              <a:chExt cx="626" cy="509"/>
            </a:xfrm>
          </p:grpSpPr>
          <p:sp>
            <p:nvSpPr>
              <p:cNvPr id="32" name="Line 52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53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54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55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56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57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Line 58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59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Line 60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9" name="Group 61"/>
          <p:cNvGrpSpPr>
            <a:grpSpLocks/>
          </p:cNvGrpSpPr>
          <p:nvPr/>
        </p:nvGrpSpPr>
        <p:grpSpPr bwMode="auto">
          <a:xfrm>
            <a:off x="4925566" y="3379217"/>
            <a:ext cx="3956050" cy="1465263"/>
            <a:chOff x="2889" y="3018"/>
            <a:chExt cx="2492" cy="923"/>
          </a:xfrm>
        </p:grpSpPr>
        <p:graphicFrame>
          <p:nvGraphicFramePr>
            <p:cNvPr id="60" name="Object 62"/>
            <p:cNvGraphicFramePr>
              <a:graphicFrameLocks noChangeAspect="1"/>
            </p:cNvGraphicFramePr>
            <p:nvPr/>
          </p:nvGraphicFramePr>
          <p:xfrm>
            <a:off x="4044" y="3018"/>
            <a:ext cx="516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289" name="公式" r:id="rId9" imgW="362152" imgH="256970" progId="Equation.3">
                    <p:embed/>
                  </p:oleObj>
                </mc:Choice>
                <mc:Fallback>
                  <p:oleObj name="公式" r:id="rId9" imgW="362152" imgH="256970" progId="Equation.3">
                    <p:embed/>
                    <p:pic>
                      <p:nvPicPr>
                        <p:cNvPr id="6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4" y="3018"/>
                          <a:ext cx="516" cy="3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Line 63"/>
            <p:cNvSpPr>
              <a:spLocks noChangeShapeType="1"/>
            </p:cNvSpPr>
            <p:nvPr/>
          </p:nvSpPr>
          <p:spPr bwMode="auto">
            <a:xfrm flipV="1">
              <a:off x="2889" y="3854"/>
              <a:ext cx="23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Line 64"/>
            <p:cNvSpPr>
              <a:spLocks noChangeShapeType="1"/>
            </p:cNvSpPr>
            <p:nvPr/>
          </p:nvSpPr>
          <p:spPr bwMode="auto">
            <a:xfrm flipV="1">
              <a:off x="4019" y="3090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3" name="Object 65"/>
            <p:cNvGraphicFramePr>
              <a:graphicFrameLocks noChangeAspect="1"/>
            </p:cNvGraphicFramePr>
            <p:nvPr/>
          </p:nvGraphicFramePr>
          <p:xfrm>
            <a:off x="5221" y="3718"/>
            <a:ext cx="16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290" name="公式" r:id="rId11" imgW="76094" imgH="133174" progId="Equation.3">
                    <p:embed/>
                  </p:oleObj>
                </mc:Choice>
                <mc:Fallback>
                  <p:oleObj name="公式" r:id="rId11" imgW="76094" imgH="133174" progId="Equation.3">
                    <p:embed/>
                    <p:pic>
                      <p:nvPicPr>
                        <p:cNvPr id="63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1" y="3718"/>
                          <a:ext cx="16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4" name="Group 66"/>
            <p:cNvGrpSpPr>
              <a:grpSpLocks/>
            </p:cNvGrpSpPr>
            <p:nvPr/>
          </p:nvGrpSpPr>
          <p:grpSpPr bwMode="auto">
            <a:xfrm>
              <a:off x="3715" y="3419"/>
              <a:ext cx="599" cy="435"/>
              <a:chOff x="2173" y="3249"/>
              <a:chExt cx="599" cy="435"/>
            </a:xfrm>
          </p:grpSpPr>
          <p:sp>
            <p:nvSpPr>
              <p:cNvPr id="85" name="Line 67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Line 68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Line 69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Line 70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Line 71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Line 72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Line 73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Line 74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Line 75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5" name="Group 76"/>
            <p:cNvGrpSpPr>
              <a:grpSpLocks/>
            </p:cNvGrpSpPr>
            <p:nvPr/>
          </p:nvGrpSpPr>
          <p:grpSpPr bwMode="auto">
            <a:xfrm>
              <a:off x="4395" y="3419"/>
              <a:ext cx="599" cy="435"/>
              <a:chOff x="2173" y="3249"/>
              <a:chExt cx="599" cy="435"/>
            </a:xfrm>
          </p:grpSpPr>
          <p:sp>
            <p:nvSpPr>
              <p:cNvPr id="76" name="Line 77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78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Line 79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Line 80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Line 81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Line 82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Line 83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Line 84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Line 85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6" name="Group 86"/>
            <p:cNvGrpSpPr>
              <a:grpSpLocks/>
            </p:cNvGrpSpPr>
            <p:nvPr/>
          </p:nvGrpSpPr>
          <p:grpSpPr bwMode="auto">
            <a:xfrm>
              <a:off x="3044" y="3419"/>
              <a:ext cx="599" cy="435"/>
              <a:chOff x="2173" y="3249"/>
              <a:chExt cx="599" cy="435"/>
            </a:xfrm>
          </p:grpSpPr>
          <p:sp>
            <p:nvSpPr>
              <p:cNvPr id="67" name="Line 87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Line 88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Line 89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Line 90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Line 91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Line 92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Line 93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Line 94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Line 95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4" name="Group 96"/>
          <p:cNvGrpSpPr>
            <a:grpSpLocks/>
          </p:cNvGrpSpPr>
          <p:nvPr/>
        </p:nvGrpSpPr>
        <p:grpSpPr bwMode="auto">
          <a:xfrm>
            <a:off x="5644704" y="564580"/>
            <a:ext cx="2627312" cy="1409700"/>
            <a:chOff x="3343" y="48"/>
            <a:chExt cx="1655" cy="888"/>
          </a:xfrm>
        </p:grpSpPr>
        <p:graphicFrame>
          <p:nvGraphicFramePr>
            <p:cNvPr id="95" name="Object 97"/>
            <p:cNvGraphicFramePr>
              <a:graphicFrameLocks noChangeAspect="1"/>
            </p:cNvGraphicFramePr>
            <p:nvPr/>
          </p:nvGraphicFramePr>
          <p:xfrm>
            <a:off x="4036" y="48"/>
            <a:ext cx="662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291" name="公式" r:id="rId13" imgW="476293" imgH="209609" progId="Equation.3">
                    <p:embed/>
                  </p:oleObj>
                </mc:Choice>
                <mc:Fallback>
                  <p:oleObj name="公式" r:id="rId13" imgW="476293" imgH="209609" progId="Equation.3">
                    <p:embed/>
                    <p:pic>
                      <p:nvPicPr>
                        <p:cNvPr id="95" name="Object 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6" y="48"/>
                          <a:ext cx="662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" name="Line 98"/>
            <p:cNvSpPr>
              <a:spLocks noChangeShapeType="1"/>
            </p:cNvSpPr>
            <p:nvPr/>
          </p:nvSpPr>
          <p:spPr bwMode="auto">
            <a:xfrm flipV="1">
              <a:off x="3343" y="846"/>
              <a:ext cx="14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Line 99"/>
            <p:cNvSpPr>
              <a:spLocks noChangeShapeType="1"/>
            </p:cNvSpPr>
            <p:nvPr/>
          </p:nvSpPr>
          <p:spPr bwMode="auto">
            <a:xfrm flipV="1">
              <a:off x="4011" y="80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98" name="Object 100"/>
            <p:cNvGraphicFramePr>
              <a:graphicFrameLocks noChangeAspect="1"/>
            </p:cNvGraphicFramePr>
            <p:nvPr/>
          </p:nvGraphicFramePr>
          <p:xfrm>
            <a:off x="4789" y="729"/>
            <a:ext cx="209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292" name="公式" r:id="rId15" imgW="114141" imgH="114417" progId="Equation.3">
                    <p:embed/>
                  </p:oleObj>
                </mc:Choice>
                <mc:Fallback>
                  <p:oleObj name="公式" r:id="rId15" imgW="114141" imgH="114417" progId="Equation.3">
                    <p:embed/>
                    <p:pic>
                      <p:nvPicPr>
                        <p:cNvPr id="98" name="Object 1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9" y="729"/>
                          <a:ext cx="209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9" name="Freeform 101"/>
            <p:cNvSpPr>
              <a:spLocks/>
            </p:cNvSpPr>
            <p:nvPr/>
          </p:nvSpPr>
          <p:spPr bwMode="auto">
            <a:xfrm>
              <a:off x="3694" y="446"/>
              <a:ext cx="674" cy="393"/>
            </a:xfrm>
            <a:custGeom>
              <a:avLst/>
              <a:gdLst>
                <a:gd name="T0" fmla="*/ 0 w 681"/>
                <a:gd name="T1" fmla="*/ 75 h 596"/>
                <a:gd name="T2" fmla="*/ 65 w 681"/>
                <a:gd name="T3" fmla="*/ 13 h 596"/>
                <a:gd name="T4" fmla="*/ 186 w 681"/>
                <a:gd name="T5" fmla="*/ 10 h 596"/>
                <a:gd name="T6" fmla="*/ 294 w 681"/>
                <a:gd name="T7" fmla="*/ 18 h 596"/>
                <a:gd name="T8" fmla="*/ 355 w 681"/>
                <a:gd name="T9" fmla="*/ 15 h 596"/>
                <a:gd name="T10" fmla="*/ 437 w 681"/>
                <a:gd name="T11" fmla="*/ 7 h 596"/>
                <a:gd name="T12" fmla="*/ 550 w 681"/>
                <a:gd name="T13" fmla="*/ 11 h 596"/>
                <a:gd name="T14" fmla="*/ 646 w 681"/>
                <a:gd name="T15" fmla="*/ 72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00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223964"/>
              </p:ext>
            </p:extLst>
          </p:nvPr>
        </p:nvGraphicFramePr>
        <p:xfrm>
          <a:off x="3419029" y="918592"/>
          <a:ext cx="1384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93" name="公式" r:id="rId17" imgW="476293" imgH="152400" progId="Equation.3">
                  <p:embed/>
                </p:oleObj>
              </mc:Choice>
              <mc:Fallback>
                <p:oleObj name="公式" r:id="rId17" imgW="476293" imgH="152400" progId="Equation.3">
                  <p:embed/>
                  <p:pic>
                    <p:nvPicPr>
                      <p:cNvPr id="100" name="Object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029" y="918592"/>
                        <a:ext cx="1384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375840"/>
              </p:ext>
            </p:extLst>
          </p:nvPr>
        </p:nvGraphicFramePr>
        <p:xfrm>
          <a:off x="3603179" y="3596705"/>
          <a:ext cx="1384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94" name="公式" r:id="rId19" imgW="476293" imgH="152400" progId="Equation.3">
                  <p:embed/>
                </p:oleObj>
              </mc:Choice>
              <mc:Fallback>
                <p:oleObj name="公式" r:id="rId19" imgW="476293" imgH="152400" progId="Equation.3">
                  <p:embed/>
                  <p:pic>
                    <p:nvPicPr>
                      <p:cNvPr id="101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179" y="3596705"/>
                        <a:ext cx="1384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090519"/>
              </p:ext>
            </p:extLst>
          </p:nvPr>
        </p:nvGraphicFramePr>
        <p:xfrm>
          <a:off x="3377754" y="2331467"/>
          <a:ext cx="15525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95" name="公式" r:id="rId21" imgW="533598" imgH="152400" progId="Equation.3">
                  <p:embed/>
                </p:oleObj>
              </mc:Choice>
              <mc:Fallback>
                <p:oleObj name="公式" r:id="rId21" imgW="533598" imgH="152400" progId="Equation.3">
                  <p:embed/>
                  <p:pic>
                    <p:nvPicPr>
                      <p:cNvPr id="102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7754" y="2331467"/>
                        <a:ext cx="15525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" name="Group 105"/>
          <p:cNvGrpSpPr>
            <a:grpSpLocks/>
          </p:cNvGrpSpPr>
          <p:nvPr/>
        </p:nvGrpSpPr>
        <p:grpSpPr bwMode="auto">
          <a:xfrm>
            <a:off x="6005066" y="4750817"/>
            <a:ext cx="2938463" cy="1438275"/>
            <a:chOff x="3515" y="2975"/>
            <a:chExt cx="1851" cy="906"/>
          </a:xfrm>
        </p:grpSpPr>
        <p:graphicFrame>
          <p:nvGraphicFramePr>
            <p:cNvPr id="104" name="Object 106"/>
            <p:cNvGraphicFramePr>
              <a:graphicFrameLocks noChangeAspect="1"/>
            </p:cNvGraphicFramePr>
            <p:nvPr/>
          </p:nvGraphicFramePr>
          <p:xfrm>
            <a:off x="4042" y="2975"/>
            <a:ext cx="516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296" name="公式" r:id="rId23" imgW="362152" imgH="209609" progId="Equation.3">
                    <p:embed/>
                  </p:oleObj>
                </mc:Choice>
                <mc:Fallback>
                  <p:oleObj name="公式" r:id="rId23" imgW="362152" imgH="209609" progId="Equation.3">
                    <p:embed/>
                    <p:pic>
                      <p:nvPicPr>
                        <p:cNvPr id="104" name="Object 1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2" y="2975"/>
                          <a:ext cx="516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" name="Line 107"/>
            <p:cNvSpPr>
              <a:spLocks noChangeShapeType="1"/>
            </p:cNvSpPr>
            <p:nvPr/>
          </p:nvSpPr>
          <p:spPr bwMode="auto">
            <a:xfrm>
              <a:off x="3515" y="3784"/>
              <a:ext cx="16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Line 108"/>
            <p:cNvSpPr>
              <a:spLocks noChangeShapeType="1"/>
            </p:cNvSpPr>
            <p:nvPr/>
          </p:nvSpPr>
          <p:spPr bwMode="auto">
            <a:xfrm flipV="1">
              <a:off x="3967" y="3021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7" name="Object 109"/>
            <p:cNvGraphicFramePr>
              <a:graphicFrameLocks noChangeAspect="1"/>
            </p:cNvGraphicFramePr>
            <p:nvPr/>
          </p:nvGraphicFramePr>
          <p:xfrm>
            <a:off x="5206" y="3658"/>
            <a:ext cx="16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297" name="公式" r:id="rId25" imgW="76094" imgH="133174" progId="Equation.3">
                    <p:embed/>
                  </p:oleObj>
                </mc:Choice>
                <mc:Fallback>
                  <p:oleObj name="公式" r:id="rId25" imgW="76094" imgH="133174" progId="Equation.3">
                    <p:embed/>
                    <p:pic>
                      <p:nvPicPr>
                        <p:cNvPr id="107" name="Object 1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06" y="3658"/>
                          <a:ext cx="16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" name="Line 110"/>
            <p:cNvSpPr>
              <a:spLocks noChangeShapeType="1"/>
            </p:cNvSpPr>
            <p:nvPr/>
          </p:nvSpPr>
          <p:spPr bwMode="auto">
            <a:xfrm flipV="1">
              <a:off x="3962" y="3458"/>
              <a:ext cx="0" cy="31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Line 111"/>
            <p:cNvSpPr>
              <a:spLocks noChangeShapeType="1"/>
            </p:cNvSpPr>
            <p:nvPr/>
          </p:nvSpPr>
          <p:spPr bwMode="auto">
            <a:xfrm flipV="1">
              <a:off x="4044" y="3413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Line 112"/>
            <p:cNvSpPr>
              <a:spLocks noChangeShapeType="1"/>
            </p:cNvSpPr>
            <p:nvPr/>
          </p:nvSpPr>
          <p:spPr bwMode="auto">
            <a:xfrm flipV="1">
              <a:off x="4116" y="3359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Line 113"/>
            <p:cNvSpPr>
              <a:spLocks noChangeShapeType="1"/>
            </p:cNvSpPr>
            <p:nvPr/>
          </p:nvSpPr>
          <p:spPr bwMode="auto">
            <a:xfrm flipV="1">
              <a:off x="4189" y="3359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Line 114"/>
            <p:cNvSpPr>
              <a:spLocks noChangeShapeType="1"/>
            </p:cNvSpPr>
            <p:nvPr/>
          </p:nvSpPr>
          <p:spPr bwMode="auto">
            <a:xfrm flipV="1">
              <a:off x="4262" y="3549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Line 115"/>
            <p:cNvSpPr>
              <a:spLocks noChangeShapeType="1"/>
            </p:cNvSpPr>
            <p:nvPr/>
          </p:nvSpPr>
          <p:spPr bwMode="auto">
            <a:xfrm flipV="1">
              <a:off x="4560" y="3413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Line 116"/>
            <p:cNvSpPr>
              <a:spLocks noChangeShapeType="1"/>
            </p:cNvSpPr>
            <p:nvPr/>
          </p:nvSpPr>
          <p:spPr bwMode="auto">
            <a:xfrm flipV="1">
              <a:off x="4488" y="3350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Line 117"/>
            <p:cNvSpPr>
              <a:spLocks noChangeShapeType="1"/>
            </p:cNvSpPr>
            <p:nvPr/>
          </p:nvSpPr>
          <p:spPr bwMode="auto">
            <a:xfrm flipV="1">
              <a:off x="4415" y="3350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Line 118"/>
            <p:cNvSpPr>
              <a:spLocks noChangeShapeType="1"/>
            </p:cNvSpPr>
            <p:nvPr/>
          </p:nvSpPr>
          <p:spPr bwMode="auto">
            <a:xfrm flipV="1">
              <a:off x="4343" y="3549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17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604219"/>
              </p:ext>
            </p:extLst>
          </p:nvPr>
        </p:nvGraphicFramePr>
        <p:xfrm>
          <a:off x="3707954" y="5023867"/>
          <a:ext cx="14986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98" name="公式" r:id="rId27" imgW="476293" imgH="152400" progId="Equation.3">
                  <p:embed/>
                </p:oleObj>
              </mc:Choice>
              <mc:Fallback>
                <p:oleObj name="公式" r:id="rId27" imgW="476293" imgH="152400" progId="Equation.3">
                  <p:embed/>
                  <p:pic>
                    <p:nvPicPr>
                      <p:cNvPr id="117" name="Object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54" y="5023867"/>
                        <a:ext cx="14986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8" name="Group 120"/>
          <p:cNvGrpSpPr>
            <a:grpSpLocks/>
          </p:cNvGrpSpPr>
          <p:nvPr/>
        </p:nvGrpSpPr>
        <p:grpSpPr bwMode="auto">
          <a:xfrm>
            <a:off x="4827141" y="1955230"/>
            <a:ext cx="4151313" cy="1611312"/>
            <a:chOff x="2915" y="1043"/>
            <a:chExt cx="2615" cy="1015"/>
          </a:xfrm>
        </p:grpSpPr>
        <p:grpSp>
          <p:nvGrpSpPr>
            <p:cNvPr id="119" name="Group 121"/>
            <p:cNvGrpSpPr>
              <a:grpSpLocks/>
            </p:cNvGrpSpPr>
            <p:nvPr/>
          </p:nvGrpSpPr>
          <p:grpSpPr bwMode="auto">
            <a:xfrm>
              <a:off x="2915" y="1043"/>
              <a:ext cx="2615" cy="854"/>
              <a:chOff x="2835" y="2036"/>
              <a:chExt cx="2615" cy="854"/>
            </a:xfrm>
          </p:grpSpPr>
          <p:graphicFrame>
            <p:nvGraphicFramePr>
              <p:cNvPr id="121" name="Object 122"/>
              <p:cNvGraphicFramePr>
                <a:graphicFrameLocks noChangeAspect="1"/>
              </p:cNvGraphicFramePr>
              <p:nvPr/>
            </p:nvGraphicFramePr>
            <p:xfrm>
              <a:off x="4061" y="2036"/>
              <a:ext cx="662" cy="3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7299" name="公式" r:id="rId29" imgW="476293" imgH="228834" progId="Equation.3">
                      <p:embed/>
                    </p:oleObj>
                  </mc:Choice>
                  <mc:Fallback>
                    <p:oleObj name="公式" r:id="rId29" imgW="476293" imgH="228834" progId="Equation.3">
                      <p:embed/>
                      <p:pic>
                        <p:nvPicPr>
                          <p:cNvPr id="121" name="Object 1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61" y="2036"/>
                            <a:ext cx="662" cy="3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2" name="Line 123"/>
              <p:cNvSpPr>
                <a:spLocks noChangeShapeType="1"/>
              </p:cNvSpPr>
              <p:nvPr/>
            </p:nvSpPr>
            <p:spPr bwMode="auto">
              <a:xfrm>
                <a:off x="2835" y="2813"/>
                <a:ext cx="244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Line 124"/>
              <p:cNvSpPr>
                <a:spLocks noChangeShapeType="1"/>
              </p:cNvSpPr>
              <p:nvPr/>
            </p:nvSpPr>
            <p:spPr bwMode="auto">
              <a:xfrm flipV="1">
                <a:off x="4018" y="2048"/>
                <a:ext cx="0" cy="76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Freeform 125"/>
              <p:cNvSpPr>
                <a:spLocks/>
              </p:cNvSpPr>
              <p:nvPr/>
            </p:nvSpPr>
            <p:spPr bwMode="auto">
              <a:xfrm>
                <a:off x="3694" y="2412"/>
                <a:ext cx="674" cy="393"/>
              </a:xfrm>
              <a:custGeom>
                <a:avLst/>
                <a:gdLst>
                  <a:gd name="T0" fmla="*/ 0 w 681"/>
                  <a:gd name="T1" fmla="*/ 75 h 596"/>
                  <a:gd name="T2" fmla="*/ 65 w 681"/>
                  <a:gd name="T3" fmla="*/ 13 h 596"/>
                  <a:gd name="T4" fmla="*/ 186 w 681"/>
                  <a:gd name="T5" fmla="*/ 10 h 596"/>
                  <a:gd name="T6" fmla="*/ 294 w 681"/>
                  <a:gd name="T7" fmla="*/ 18 h 596"/>
                  <a:gd name="T8" fmla="*/ 355 w 681"/>
                  <a:gd name="T9" fmla="*/ 15 h 596"/>
                  <a:gd name="T10" fmla="*/ 437 w 681"/>
                  <a:gd name="T11" fmla="*/ 7 h 596"/>
                  <a:gd name="T12" fmla="*/ 550 w 681"/>
                  <a:gd name="T13" fmla="*/ 11 h 596"/>
                  <a:gd name="T14" fmla="*/ 646 w 681"/>
                  <a:gd name="T15" fmla="*/ 72 h 5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81" h="596">
                    <a:moveTo>
                      <a:pt x="0" y="596"/>
                    </a:moveTo>
                    <a:cubicBezTo>
                      <a:pt x="12" y="515"/>
                      <a:pt x="37" y="193"/>
                      <a:pt x="70" y="107"/>
                    </a:cubicBezTo>
                    <a:cubicBezTo>
                      <a:pt x="103" y="21"/>
                      <a:pt x="156" y="71"/>
                      <a:pt x="196" y="78"/>
                    </a:cubicBezTo>
                    <a:cubicBezTo>
                      <a:pt x="236" y="85"/>
                      <a:pt x="279" y="142"/>
                      <a:pt x="309" y="148"/>
                    </a:cubicBezTo>
                    <a:cubicBezTo>
                      <a:pt x="339" y="154"/>
                      <a:pt x="350" y="132"/>
                      <a:pt x="375" y="116"/>
                    </a:cubicBezTo>
                    <a:cubicBezTo>
                      <a:pt x="400" y="100"/>
                      <a:pt x="428" y="60"/>
                      <a:pt x="462" y="55"/>
                    </a:cubicBezTo>
                    <a:cubicBezTo>
                      <a:pt x="496" y="50"/>
                      <a:pt x="543" y="0"/>
                      <a:pt x="580" y="87"/>
                    </a:cubicBezTo>
                    <a:cubicBezTo>
                      <a:pt x="617" y="174"/>
                      <a:pt x="664" y="496"/>
                      <a:pt x="681" y="578"/>
                    </a:cubicBezTo>
                  </a:path>
                </a:pathLst>
              </a:custGeom>
              <a:noFill/>
              <a:ln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" name="Line 126"/>
              <p:cNvSpPr>
                <a:spLocks noChangeShapeType="1"/>
              </p:cNvSpPr>
              <p:nvPr/>
            </p:nvSpPr>
            <p:spPr bwMode="auto">
              <a:xfrm>
                <a:off x="3297" y="2771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Line 127"/>
              <p:cNvSpPr>
                <a:spLocks noChangeShapeType="1"/>
              </p:cNvSpPr>
              <p:nvPr/>
            </p:nvSpPr>
            <p:spPr bwMode="auto">
              <a:xfrm>
                <a:off x="4722" y="2771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27" name="Object 128"/>
              <p:cNvGraphicFramePr>
                <a:graphicFrameLocks noChangeAspect="1"/>
              </p:cNvGraphicFramePr>
              <p:nvPr/>
            </p:nvGraphicFramePr>
            <p:xfrm>
              <a:off x="5257" y="2715"/>
              <a:ext cx="193" cy="1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7300" name="公式" r:id="rId31" imgW="104747" imgH="95191" progId="Equation.3">
                      <p:embed/>
                    </p:oleObj>
                  </mc:Choice>
                  <mc:Fallback>
                    <p:oleObj name="公式" r:id="rId31" imgW="104747" imgH="95191" progId="Equation.3">
                      <p:embed/>
                      <p:pic>
                        <p:nvPicPr>
                          <p:cNvPr id="127" name="Object 1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57" y="2715"/>
                            <a:ext cx="193" cy="1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8" name="Freeform 129"/>
              <p:cNvSpPr>
                <a:spLocks/>
              </p:cNvSpPr>
              <p:nvPr/>
            </p:nvSpPr>
            <p:spPr bwMode="auto">
              <a:xfrm>
                <a:off x="2980" y="2414"/>
                <a:ext cx="674" cy="393"/>
              </a:xfrm>
              <a:custGeom>
                <a:avLst/>
                <a:gdLst>
                  <a:gd name="T0" fmla="*/ 0 w 681"/>
                  <a:gd name="T1" fmla="*/ 75 h 596"/>
                  <a:gd name="T2" fmla="*/ 65 w 681"/>
                  <a:gd name="T3" fmla="*/ 13 h 596"/>
                  <a:gd name="T4" fmla="*/ 186 w 681"/>
                  <a:gd name="T5" fmla="*/ 10 h 596"/>
                  <a:gd name="T6" fmla="*/ 294 w 681"/>
                  <a:gd name="T7" fmla="*/ 18 h 596"/>
                  <a:gd name="T8" fmla="*/ 355 w 681"/>
                  <a:gd name="T9" fmla="*/ 15 h 596"/>
                  <a:gd name="T10" fmla="*/ 437 w 681"/>
                  <a:gd name="T11" fmla="*/ 7 h 596"/>
                  <a:gd name="T12" fmla="*/ 550 w 681"/>
                  <a:gd name="T13" fmla="*/ 11 h 596"/>
                  <a:gd name="T14" fmla="*/ 646 w 681"/>
                  <a:gd name="T15" fmla="*/ 72 h 5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81" h="596">
                    <a:moveTo>
                      <a:pt x="0" y="596"/>
                    </a:moveTo>
                    <a:cubicBezTo>
                      <a:pt x="12" y="515"/>
                      <a:pt x="37" y="193"/>
                      <a:pt x="70" y="107"/>
                    </a:cubicBezTo>
                    <a:cubicBezTo>
                      <a:pt x="103" y="21"/>
                      <a:pt x="156" y="71"/>
                      <a:pt x="196" y="78"/>
                    </a:cubicBezTo>
                    <a:cubicBezTo>
                      <a:pt x="236" y="85"/>
                      <a:pt x="279" y="142"/>
                      <a:pt x="309" y="148"/>
                    </a:cubicBezTo>
                    <a:cubicBezTo>
                      <a:pt x="339" y="154"/>
                      <a:pt x="350" y="132"/>
                      <a:pt x="375" y="116"/>
                    </a:cubicBezTo>
                    <a:cubicBezTo>
                      <a:pt x="400" y="100"/>
                      <a:pt x="428" y="60"/>
                      <a:pt x="462" y="55"/>
                    </a:cubicBezTo>
                    <a:cubicBezTo>
                      <a:pt x="496" y="50"/>
                      <a:pt x="543" y="0"/>
                      <a:pt x="580" y="87"/>
                    </a:cubicBezTo>
                    <a:cubicBezTo>
                      <a:pt x="617" y="174"/>
                      <a:pt x="664" y="496"/>
                      <a:pt x="681" y="578"/>
                    </a:cubicBezTo>
                  </a:path>
                </a:pathLst>
              </a:custGeom>
              <a:noFill/>
              <a:ln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Freeform 130"/>
              <p:cNvSpPr>
                <a:spLocks/>
              </p:cNvSpPr>
              <p:nvPr/>
            </p:nvSpPr>
            <p:spPr bwMode="auto">
              <a:xfrm>
                <a:off x="4411" y="2413"/>
                <a:ext cx="674" cy="393"/>
              </a:xfrm>
              <a:custGeom>
                <a:avLst/>
                <a:gdLst>
                  <a:gd name="T0" fmla="*/ 0 w 681"/>
                  <a:gd name="T1" fmla="*/ 75 h 596"/>
                  <a:gd name="T2" fmla="*/ 65 w 681"/>
                  <a:gd name="T3" fmla="*/ 13 h 596"/>
                  <a:gd name="T4" fmla="*/ 186 w 681"/>
                  <a:gd name="T5" fmla="*/ 10 h 596"/>
                  <a:gd name="T6" fmla="*/ 294 w 681"/>
                  <a:gd name="T7" fmla="*/ 18 h 596"/>
                  <a:gd name="T8" fmla="*/ 355 w 681"/>
                  <a:gd name="T9" fmla="*/ 15 h 596"/>
                  <a:gd name="T10" fmla="*/ 437 w 681"/>
                  <a:gd name="T11" fmla="*/ 7 h 596"/>
                  <a:gd name="T12" fmla="*/ 550 w 681"/>
                  <a:gd name="T13" fmla="*/ 11 h 596"/>
                  <a:gd name="T14" fmla="*/ 646 w 681"/>
                  <a:gd name="T15" fmla="*/ 72 h 5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81" h="596">
                    <a:moveTo>
                      <a:pt x="0" y="596"/>
                    </a:moveTo>
                    <a:cubicBezTo>
                      <a:pt x="12" y="515"/>
                      <a:pt x="37" y="193"/>
                      <a:pt x="70" y="107"/>
                    </a:cubicBezTo>
                    <a:cubicBezTo>
                      <a:pt x="103" y="21"/>
                      <a:pt x="156" y="71"/>
                      <a:pt x="196" y="78"/>
                    </a:cubicBezTo>
                    <a:cubicBezTo>
                      <a:pt x="236" y="85"/>
                      <a:pt x="279" y="142"/>
                      <a:pt x="309" y="148"/>
                    </a:cubicBezTo>
                    <a:cubicBezTo>
                      <a:pt x="339" y="154"/>
                      <a:pt x="350" y="132"/>
                      <a:pt x="375" y="116"/>
                    </a:cubicBezTo>
                    <a:cubicBezTo>
                      <a:pt x="400" y="100"/>
                      <a:pt x="428" y="60"/>
                      <a:pt x="462" y="55"/>
                    </a:cubicBezTo>
                    <a:cubicBezTo>
                      <a:pt x="496" y="50"/>
                      <a:pt x="543" y="0"/>
                      <a:pt x="580" y="87"/>
                    </a:cubicBezTo>
                    <a:cubicBezTo>
                      <a:pt x="617" y="174"/>
                      <a:pt x="664" y="496"/>
                      <a:pt x="681" y="578"/>
                    </a:cubicBezTo>
                  </a:path>
                </a:pathLst>
              </a:custGeom>
              <a:noFill/>
              <a:ln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120" name="Object 131"/>
            <p:cNvGraphicFramePr>
              <a:graphicFrameLocks noChangeAspect="1"/>
            </p:cNvGraphicFramePr>
            <p:nvPr/>
          </p:nvGraphicFramePr>
          <p:xfrm>
            <a:off x="4019" y="1786"/>
            <a:ext cx="91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301" name="公式" r:id="rId33" imgW="676392" imgH="171626" progId="Equation.3">
                    <p:embed/>
                  </p:oleObj>
                </mc:Choice>
                <mc:Fallback>
                  <p:oleObj name="公式" r:id="rId33" imgW="676392" imgH="171626" progId="Equation.3">
                    <p:embed/>
                    <p:pic>
                      <p:nvPicPr>
                        <p:cNvPr id="120" name="Object 1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9" y="1786"/>
                          <a:ext cx="91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0" name="Group 132"/>
          <p:cNvGrpSpPr>
            <a:grpSpLocks/>
          </p:cNvGrpSpPr>
          <p:nvPr/>
        </p:nvGrpSpPr>
        <p:grpSpPr bwMode="auto">
          <a:xfrm>
            <a:off x="844104" y="4696842"/>
            <a:ext cx="2490787" cy="1530350"/>
            <a:chOff x="1108" y="992"/>
            <a:chExt cx="1569" cy="964"/>
          </a:xfrm>
        </p:grpSpPr>
        <p:sp>
          <p:nvSpPr>
            <p:cNvPr id="131" name="Text Box 133"/>
            <p:cNvSpPr txBox="1">
              <a:spLocks noChangeArrowheads="1"/>
            </p:cNvSpPr>
            <p:nvPr/>
          </p:nvSpPr>
          <p:spPr bwMode="auto">
            <a:xfrm>
              <a:off x="2433" y="1668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n</a:t>
              </a:r>
              <a:endParaRPr lang="en-US" altLang="zh-CN" sz="2400" b="0" i="1" baseline="-25000"/>
            </a:p>
          </p:txBody>
        </p:sp>
        <p:sp>
          <p:nvSpPr>
            <p:cNvPr id="132" name="Line 134"/>
            <p:cNvSpPr>
              <a:spLocks noChangeShapeType="1"/>
            </p:cNvSpPr>
            <p:nvPr/>
          </p:nvSpPr>
          <p:spPr bwMode="auto">
            <a:xfrm>
              <a:off x="1108" y="1823"/>
              <a:ext cx="13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Line 135"/>
            <p:cNvSpPr>
              <a:spLocks noChangeShapeType="1"/>
            </p:cNvSpPr>
            <p:nvPr/>
          </p:nvSpPr>
          <p:spPr bwMode="auto">
            <a:xfrm flipV="1">
              <a:off x="1428" y="1092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34" name="Object 136"/>
            <p:cNvGraphicFramePr>
              <a:graphicFrameLocks noChangeAspect="1"/>
            </p:cNvGraphicFramePr>
            <p:nvPr/>
          </p:nvGraphicFramePr>
          <p:xfrm>
            <a:off x="1458" y="992"/>
            <a:ext cx="531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302" name="公式" r:id="rId35" imgW="266799" imgH="152400" progId="Equation.3">
                    <p:embed/>
                  </p:oleObj>
                </mc:Choice>
                <mc:Fallback>
                  <p:oleObj name="公式" r:id="rId35" imgW="266799" imgH="152400" progId="Equation.3">
                    <p:embed/>
                    <p:pic>
                      <p:nvPicPr>
                        <p:cNvPr id="134" name="Object 1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8" y="992"/>
                          <a:ext cx="531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5" name="Group 137"/>
            <p:cNvGrpSpPr>
              <a:grpSpLocks/>
            </p:cNvGrpSpPr>
            <p:nvPr/>
          </p:nvGrpSpPr>
          <p:grpSpPr bwMode="auto">
            <a:xfrm>
              <a:off x="1430" y="1316"/>
              <a:ext cx="626" cy="509"/>
              <a:chOff x="1056" y="1316"/>
              <a:chExt cx="626" cy="509"/>
            </a:xfrm>
          </p:grpSpPr>
          <p:sp>
            <p:nvSpPr>
              <p:cNvPr id="136" name="Line 138"/>
              <p:cNvSpPr>
                <a:spLocks noChangeShapeType="1"/>
              </p:cNvSpPr>
              <p:nvPr/>
            </p:nvSpPr>
            <p:spPr bwMode="auto">
              <a:xfrm flipV="1">
                <a:off x="1510" y="145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" name="Line 139"/>
              <p:cNvSpPr>
                <a:spLocks noChangeShapeType="1"/>
              </p:cNvSpPr>
              <p:nvPr/>
            </p:nvSpPr>
            <p:spPr bwMode="auto">
              <a:xfrm flipV="1">
                <a:off x="1355" y="1489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" name="Line 140"/>
              <p:cNvSpPr>
                <a:spLocks noChangeShapeType="1"/>
              </p:cNvSpPr>
              <p:nvPr/>
            </p:nvSpPr>
            <p:spPr bwMode="auto">
              <a:xfrm flipV="1">
                <a:off x="1201" y="1316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" name="Line 141"/>
              <p:cNvSpPr>
                <a:spLocks noChangeShapeType="1"/>
              </p:cNvSpPr>
              <p:nvPr/>
            </p:nvSpPr>
            <p:spPr bwMode="auto">
              <a:xfrm flipV="1">
                <a:off x="1129" y="1443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" name="Line 142"/>
              <p:cNvSpPr>
                <a:spLocks noChangeShapeType="1"/>
              </p:cNvSpPr>
              <p:nvPr/>
            </p:nvSpPr>
            <p:spPr bwMode="auto">
              <a:xfrm flipV="1">
                <a:off x="1274" y="139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" name="Line 143"/>
              <p:cNvSpPr>
                <a:spLocks noChangeShapeType="1"/>
              </p:cNvSpPr>
              <p:nvPr/>
            </p:nvSpPr>
            <p:spPr bwMode="auto">
              <a:xfrm flipV="1">
                <a:off x="1056" y="158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" name="Line 144"/>
              <p:cNvSpPr>
                <a:spLocks noChangeShapeType="1"/>
              </p:cNvSpPr>
              <p:nvPr/>
            </p:nvSpPr>
            <p:spPr bwMode="auto">
              <a:xfrm flipH="1" flipV="1">
                <a:off x="1591" y="1543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" name="Line 145"/>
              <p:cNvSpPr>
                <a:spLocks noChangeShapeType="1"/>
              </p:cNvSpPr>
              <p:nvPr/>
            </p:nvSpPr>
            <p:spPr bwMode="auto">
              <a:xfrm flipH="1" flipV="1">
                <a:off x="1682" y="1715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Line 146"/>
              <p:cNvSpPr>
                <a:spLocks noChangeShapeType="1"/>
              </p:cNvSpPr>
              <p:nvPr/>
            </p:nvSpPr>
            <p:spPr bwMode="auto">
              <a:xfrm flipV="1">
                <a:off x="1428" y="13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45" name="Text Box 147"/>
          <p:cNvSpPr txBox="1">
            <a:spLocks noChangeArrowheads="1"/>
          </p:cNvSpPr>
          <p:nvPr/>
        </p:nvSpPr>
        <p:spPr bwMode="auto">
          <a:xfrm>
            <a:off x="2699916" y="6074132"/>
            <a:ext cx="530383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en-US" altLang="zh-CN" sz="2800" dirty="0" smtClean="0">
                <a:solidFill>
                  <a:schemeClr val="bg1"/>
                </a:solidFill>
                <a:sym typeface="Wingdings" panose="05000000000000000000" pitchFamily="2" charset="2"/>
              </a:rPr>
              <a:t>DTFT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+mn-lt"/>
                <a:ea typeface="楷体" panose="02010609060101010101" pitchFamily="49" charset="-122"/>
                <a:sym typeface="Wingdings" panose="05000000000000000000" pitchFamily="2" charset="2"/>
              </a:rPr>
              <a:t>0~2</a:t>
            </a:r>
            <a:r>
              <a:rPr lang="en-US" altLang="zh-CN" sz="2800" dirty="0" smtClean="0">
                <a:solidFill>
                  <a:schemeClr val="bg1"/>
                </a:solidFill>
                <a:latin typeface="Symbol" panose="05050102010706020507" pitchFamily="18" charset="2"/>
                <a:ea typeface="楷体" panose="02010609060101010101" pitchFamily="49" charset="-122"/>
                <a:sym typeface="Wingdings" panose="05000000000000000000" pitchFamily="2" charset="2"/>
              </a:rPr>
              <a:t>p</a:t>
            </a:r>
            <a:r>
              <a:rPr lang="zh-CN" altLang="en-US" sz="28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周期的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  <a:sym typeface="Wingdings" panose="05000000000000000000" pitchFamily="2" charset="2"/>
              </a:rPr>
              <a:t>N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等分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6" name="Rectangle 148"/>
          <p:cNvSpPr>
            <a:spLocks noChangeArrowheads="1"/>
          </p:cNvSpPr>
          <p:nvPr/>
        </p:nvSpPr>
        <p:spPr bwMode="auto">
          <a:xfrm>
            <a:off x="3457129" y="5502176"/>
            <a:ext cx="23637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隐含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周期性</a:t>
            </a:r>
          </a:p>
        </p:txBody>
      </p:sp>
    </p:spTree>
    <p:extLst>
      <p:ext uri="{BB962C8B-B14F-4D97-AF65-F5344CB8AC3E}">
        <p14:creationId xmlns:p14="http://schemas.microsoft.com/office/powerpoint/2010/main" val="63312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403995" y="1196752"/>
            <a:ext cx="70564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  <a:sym typeface="Wingdings" panose="05000000000000000000" pitchFamily="2" charset="2"/>
              </a:rPr>
              <a:t>DFT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 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圆周共轭对称性 </a:t>
            </a:r>
            <a:r>
              <a:rPr lang="en-US" altLang="zh-CN" sz="2800" i="1" dirty="0" err="1">
                <a:ea typeface="楷体_GB2312" pitchFamily="49" charset="-122"/>
              </a:rPr>
              <a:t>x</a:t>
            </a:r>
            <a:r>
              <a:rPr lang="en-US" altLang="zh-CN" sz="2800" i="1" baseline="-25000" dirty="0" err="1">
                <a:ea typeface="楷体_GB2312" pitchFamily="49" charset="-122"/>
              </a:rPr>
              <a:t>ep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i="1" dirty="0" err="1">
                <a:ea typeface="楷体_GB2312" pitchFamily="49" charset="-122"/>
              </a:rPr>
              <a:t>x</a:t>
            </a:r>
            <a:r>
              <a:rPr lang="en-US" altLang="zh-CN" sz="2800" i="1" baseline="-25000" dirty="0" err="1">
                <a:ea typeface="楷体_GB2312" pitchFamily="49" charset="-122"/>
              </a:rPr>
              <a:t>op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745473"/>
              </p:ext>
            </p:extLst>
          </p:nvPr>
        </p:nvGraphicFramePr>
        <p:xfrm>
          <a:off x="4591050" y="5301208"/>
          <a:ext cx="4029075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0" name="公式" r:id="rId3" imgW="1409620" imgH="190383" progId="Equation.3">
                  <p:embed/>
                </p:oleObj>
              </mc:Choice>
              <mc:Fallback>
                <p:oleObj name="公式" r:id="rId3" imgW="1409620" imgH="190383" progId="Equation.3">
                  <p:embed/>
                  <p:pic>
                    <p:nvPicPr>
                      <p:cNvPr id="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1050" y="5301208"/>
                        <a:ext cx="4029075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6130986"/>
              </p:ext>
            </p:extLst>
          </p:nvPr>
        </p:nvGraphicFramePr>
        <p:xfrm>
          <a:off x="349250" y="5301208"/>
          <a:ext cx="399415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1" name="公式" r:id="rId5" imgW="1400225" imgH="190383" progId="Equation.3">
                  <p:embed/>
                </p:oleObj>
              </mc:Choice>
              <mc:Fallback>
                <p:oleObj name="公式" r:id="rId5" imgW="1400225" imgH="190383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5301208"/>
                        <a:ext cx="3994150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930452"/>
              </p:ext>
            </p:extLst>
          </p:nvPr>
        </p:nvGraphicFramePr>
        <p:xfrm>
          <a:off x="4356100" y="3339405"/>
          <a:ext cx="13112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2" name="公式" r:id="rId7" imgW="485687" imgH="190383" progId="Equation.3">
                  <p:embed/>
                </p:oleObj>
              </mc:Choice>
              <mc:Fallback>
                <p:oleObj name="公式" r:id="rId7" imgW="485687" imgH="190383" progId="Equation.3">
                  <p:embed/>
                  <p:pic>
                    <p:nvPicPr>
                      <p:cNvPr id="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3339405"/>
                        <a:ext cx="131127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541787"/>
              </p:ext>
            </p:extLst>
          </p:nvPr>
        </p:nvGraphicFramePr>
        <p:xfrm>
          <a:off x="4356100" y="4336355"/>
          <a:ext cx="13112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3" name="公式" r:id="rId9" imgW="485687" imgH="190383" progId="Equation.3">
                  <p:embed/>
                </p:oleObj>
              </mc:Choice>
              <mc:Fallback>
                <p:oleObj name="公式" r:id="rId9" imgW="485687" imgH="190383" progId="Equation.3">
                  <p:embed/>
                  <p:pic>
                    <p:nvPicPr>
                      <p:cNvPr id="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4336355"/>
                        <a:ext cx="131127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755650" y="1772816"/>
            <a:ext cx="69596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i="1" dirty="0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i="1" dirty="0">
                <a:solidFill>
                  <a:srgbClr val="FFFF00"/>
                </a:solidFill>
                <a:ea typeface="楷体_GB2312" pitchFamily="49" charset="-122"/>
              </a:rPr>
              <a:t>n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)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、</a:t>
            </a:r>
            <a:r>
              <a:rPr lang="en-US" altLang="zh-CN" i="1" dirty="0" err="1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i="1" baseline="-25000" dirty="0" err="1">
                <a:solidFill>
                  <a:srgbClr val="FFFF00"/>
                </a:solidFill>
                <a:ea typeface="楷体_GB2312" pitchFamily="49" charset="-122"/>
              </a:rPr>
              <a:t>e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i="1" dirty="0">
                <a:solidFill>
                  <a:srgbClr val="FFFF00"/>
                </a:solidFill>
                <a:ea typeface="楷体_GB2312" pitchFamily="49" charset="-122"/>
              </a:rPr>
              <a:t>n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)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、</a:t>
            </a:r>
            <a:r>
              <a:rPr lang="en-US" altLang="zh-CN" i="1" dirty="0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i="1" baseline="-25000" dirty="0">
                <a:solidFill>
                  <a:srgbClr val="FFFF00"/>
                </a:solidFill>
                <a:ea typeface="楷体_GB2312" pitchFamily="49" charset="-122"/>
              </a:rPr>
              <a:t>o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i="1" dirty="0">
                <a:solidFill>
                  <a:srgbClr val="FFFF00"/>
                </a:solidFill>
                <a:ea typeface="楷体_GB2312" pitchFamily="49" charset="-122"/>
              </a:rPr>
              <a:t>n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)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、</a:t>
            </a:r>
            <a:r>
              <a:rPr lang="en-US" altLang="zh-CN" i="1" dirty="0" err="1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i="1" baseline="-25000" dirty="0" err="1">
                <a:solidFill>
                  <a:srgbClr val="FFFF00"/>
                </a:solidFill>
                <a:ea typeface="楷体_GB2312" pitchFamily="49" charset="-122"/>
              </a:rPr>
              <a:t>ep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i="1" dirty="0">
                <a:solidFill>
                  <a:srgbClr val="FFFF00"/>
                </a:solidFill>
                <a:ea typeface="楷体_GB2312" pitchFamily="49" charset="-122"/>
              </a:rPr>
              <a:t>n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)</a:t>
            </a:r>
            <a:r>
              <a:rPr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i="1" dirty="0" err="1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i="1" baseline="-25000" dirty="0" err="1">
                <a:solidFill>
                  <a:srgbClr val="FFFF00"/>
                </a:solidFill>
                <a:ea typeface="楷体_GB2312" pitchFamily="49" charset="-122"/>
              </a:rPr>
              <a:t>op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i="1" dirty="0">
                <a:solidFill>
                  <a:srgbClr val="FFFF00"/>
                </a:solidFill>
                <a:ea typeface="楷体_GB2312" pitchFamily="49" charset="-122"/>
              </a:rPr>
              <a:t>n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)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260475" y="620688"/>
            <a:ext cx="6480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ym typeface="Wingdings" panose="05000000000000000000" pitchFamily="2" charset="2"/>
              </a:rPr>
              <a:t>DTFT 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共轭对称性 </a:t>
            </a:r>
            <a:r>
              <a:rPr lang="en-US" altLang="zh-CN" sz="2800" i="1" dirty="0" err="1">
                <a:ea typeface="楷体_GB2312" pitchFamily="49" charset="-122"/>
                <a:sym typeface="Wingdings" panose="05000000000000000000" pitchFamily="2" charset="2"/>
              </a:rPr>
              <a:t>x</a:t>
            </a:r>
            <a:r>
              <a:rPr lang="en-US" altLang="zh-CN" sz="2800" i="1" baseline="-25000" dirty="0" err="1">
                <a:ea typeface="楷体_GB2312" pitchFamily="49" charset="-122"/>
                <a:sym typeface="Wingdings" panose="05000000000000000000" pitchFamily="2" charset="2"/>
              </a:rPr>
              <a:t>e</a:t>
            </a:r>
            <a:r>
              <a:rPr lang="en-US" altLang="zh-CN" sz="2800" dirty="0">
                <a:ea typeface="楷体_GB2312" pitchFamily="49" charset="-122"/>
                <a:sym typeface="Wingdings" panose="05000000000000000000" pitchFamily="2" charset="2"/>
              </a:rPr>
              <a:t>(</a:t>
            </a:r>
            <a:r>
              <a:rPr lang="en-US" altLang="zh-CN" sz="2800" i="1" dirty="0">
                <a:ea typeface="楷体_GB2312" pitchFamily="49" charset="-122"/>
                <a:sym typeface="Wingdings" panose="05000000000000000000" pitchFamily="2" charset="2"/>
              </a:rPr>
              <a:t>n</a:t>
            </a:r>
            <a:r>
              <a:rPr lang="en-US" altLang="zh-CN" sz="2800" dirty="0">
                <a:ea typeface="楷体_GB2312" pitchFamily="49" charset="-122"/>
                <a:sym typeface="Wingdings" panose="05000000000000000000" pitchFamily="2" charset="2"/>
              </a:rPr>
              <a:t>)  </a:t>
            </a:r>
            <a:r>
              <a:rPr lang="en-US" altLang="zh-CN" sz="2800" i="1" dirty="0">
                <a:ea typeface="楷体_GB2312" pitchFamily="49" charset="-122"/>
                <a:sym typeface="Wingdings" panose="05000000000000000000" pitchFamily="2" charset="2"/>
              </a:rPr>
              <a:t>x</a:t>
            </a:r>
            <a:r>
              <a:rPr lang="en-US" altLang="zh-CN" sz="2800" i="1" baseline="-25000" dirty="0">
                <a:ea typeface="楷体_GB2312" pitchFamily="49" charset="-122"/>
                <a:sym typeface="Wingdings" panose="05000000000000000000" pitchFamily="2" charset="2"/>
              </a:rPr>
              <a:t>o</a:t>
            </a:r>
            <a:r>
              <a:rPr lang="en-US" altLang="zh-CN" sz="2800" dirty="0">
                <a:ea typeface="楷体_GB2312" pitchFamily="49" charset="-122"/>
                <a:sym typeface="Wingdings" panose="05000000000000000000" pitchFamily="2" charset="2"/>
              </a:rPr>
              <a:t>(</a:t>
            </a:r>
            <a:r>
              <a:rPr lang="en-US" altLang="zh-CN" sz="2800" i="1" dirty="0">
                <a:ea typeface="楷体_GB2312" pitchFamily="49" charset="-122"/>
                <a:sym typeface="Wingdings" panose="05000000000000000000" pitchFamily="2" charset="2"/>
              </a:rPr>
              <a:t>n</a:t>
            </a:r>
            <a:r>
              <a:rPr lang="en-US" altLang="zh-CN" sz="2800" dirty="0">
                <a:ea typeface="楷体_GB2312" pitchFamily="49" charset="-122"/>
                <a:sym typeface="Wingdings" panose="05000000000000000000" pitchFamily="2" charset="2"/>
              </a:rPr>
              <a:t>)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107504" y="101575"/>
            <a:ext cx="30241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FontTx/>
              <a:buNone/>
              <a:defRPr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FFFF00"/>
                </a:solidFill>
                <a:sym typeface="Wingdings" panose="05000000000000000000" pitchFamily="2" charset="2"/>
              </a:rPr>
              <a:t>圆周</a:t>
            </a:r>
            <a:r>
              <a:rPr lang="zh-CN" altLang="en-US" dirty="0">
                <a:sym typeface="Wingdings" panose="05000000000000000000" pitchFamily="2" charset="2"/>
              </a:rPr>
              <a:t>共轭对称性</a:t>
            </a:r>
            <a:endParaRPr lang="zh-CN" altLang="en-US" dirty="0"/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325742"/>
              </p:ext>
            </p:extLst>
          </p:nvPr>
        </p:nvGraphicFramePr>
        <p:xfrm>
          <a:off x="396875" y="3358455"/>
          <a:ext cx="118586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4" name="公式" r:id="rId11" imgW="438246" imgH="181004" progId="Equation.3">
                  <p:embed/>
                </p:oleObj>
              </mc:Choice>
              <mc:Fallback>
                <p:oleObj name="公式" r:id="rId11" imgW="438246" imgH="181004" progId="Equation.3">
                  <p:embed/>
                  <p:pic>
                    <p:nvPicPr>
                      <p:cNvPr id="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3358455"/>
                        <a:ext cx="1185863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368649"/>
              </p:ext>
            </p:extLst>
          </p:nvPr>
        </p:nvGraphicFramePr>
        <p:xfrm>
          <a:off x="385763" y="4361755"/>
          <a:ext cx="121920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5" name="公式" r:id="rId13" imgW="447640" imgH="181004" progId="Equation.3">
                  <p:embed/>
                </p:oleObj>
              </mc:Choice>
              <mc:Fallback>
                <p:oleObj name="公式" r:id="rId13" imgW="447640" imgH="181004" progId="Equation.3">
                  <p:embed/>
                  <p:pic>
                    <p:nvPicPr>
                      <p:cNvPr id="1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3" y="4361755"/>
                        <a:ext cx="1219200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493394"/>
              </p:ext>
            </p:extLst>
          </p:nvPr>
        </p:nvGraphicFramePr>
        <p:xfrm>
          <a:off x="468313" y="2420888"/>
          <a:ext cx="3695700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6" name="公式" r:id="rId15" imgW="1238173" imgH="181004" progId="Equation.3">
                  <p:embed/>
                </p:oleObj>
              </mc:Choice>
              <mc:Fallback>
                <p:oleObj name="公式" r:id="rId15" imgW="1238173" imgH="181004" progId="Equation.3">
                  <p:embed/>
                  <p:pic>
                    <p:nvPicPr>
                      <p:cNvPr id="12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420888"/>
                        <a:ext cx="3695700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767667"/>
              </p:ext>
            </p:extLst>
          </p:nvPr>
        </p:nvGraphicFramePr>
        <p:xfrm>
          <a:off x="4448175" y="2420888"/>
          <a:ext cx="3868738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7" name="公式" r:id="rId17" imgW="1286084" imgH="190383" progId="Equation.3">
                  <p:embed/>
                </p:oleObj>
              </mc:Choice>
              <mc:Fallback>
                <p:oleObj name="公式" r:id="rId17" imgW="1286084" imgH="190383" progId="Equation.3">
                  <p:embed/>
                  <p:pic>
                    <p:nvPicPr>
                      <p:cNvPr id="13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175" y="2420888"/>
                        <a:ext cx="3868738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914871"/>
              </p:ext>
            </p:extLst>
          </p:nvPr>
        </p:nvGraphicFramePr>
        <p:xfrm>
          <a:off x="5710238" y="3140968"/>
          <a:ext cx="3027362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8" name="公式" r:id="rId19" imgW="1180868" imgH="342783" progId="Equation.3">
                  <p:embed/>
                </p:oleObj>
              </mc:Choice>
              <mc:Fallback>
                <p:oleObj name="公式" r:id="rId19" imgW="1180868" imgH="342783" progId="Equation.3">
                  <p:embed/>
                  <p:pic>
                    <p:nvPicPr>
                      <p:cNvPr id="14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0238" y="3140968"/>
                        <a:ext cx="3027362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9946434"/>
              </p:ext>
            </p:extLst>
          </p:nvPr>
        </p:nvGraphicFramePr>
        <p:xfrm>
          <a:off x="5691188" y="4134743"/>
          <a:ext cx="3027362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9" name="公式" r:id="rId21" imgW="1180868" imgH="342783" progId="Equation.3">
                  <p:embed/>
                </p:oleObj>
              </mc:Choice>
              <mc:Fallback>
                <p:oleObj name="公式" r:id="rId21" imgW="1180868" imgH="342783" progId="Equation.3">
                  <p:embed/>
                  <p:pic>
                    <p:nvPicPr>
                      <p:cNvPr id="15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1188" y="4134743"/>
                        <a:ext cx="3027362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867650"/>
              </p:ext>
            </p:extLst>
          </p:nvPr>
        </p:nvGraphicFramePr>
        <p:xfrm>
          <a:off x="1547813" y="3140968"/>
          <a:ext cx="2624137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00" name="公式" r:id="rId23" imgW="1019285" imgH="342783" progId="Equation.3">
                  <p:embed/>
                </p:oleObj>
              </mc:Choice>
              <mc:Fallback>
                <p:oleObj name="公式" r:id="rId23" imgW="1019285" imgH="342783" progId="Equation.3">
                  <p:embed/>
                  <p:pic>
                    <p:nvPicPr>
                      <p:cNvPr id="16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140968"/>
                        <a:ext cx="2624137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945380"/>
              </p:ext>
            </p:extLst>
          </p:nvPr>
        </p:nvGraphicFramePr>
        <p:xfrm>
          <a:off x="1576388" y="4134743"/>
          <a:ext cx="2624137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01" name="公式" r:id="rId25" imgW="1019285" imgH="342783" progId="Equation.3">
                  <p:embed/>
                </p:oleObj>
              </mc:Choice>
              <mc:Fallback>
                <p:oleObj name="公式" r:id="rId25" imgW="1019285" imgH="342783" progId="Equation.3">
                  <p:embed/>
                  <p:pic>
                    <p:nvPicPr>
                      <p:cNvPr id="17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6388" y="4134743"/>
                        <a:ext cx="2624137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140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796386"/>
              </p:ext>
            </p:extLst>
          </p:nvPr>
        </p:nvGraphicFramePr>
        <p:xfrm>
          <a:off x="424557" y="767085"/>
          <a:ext cx="1493838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48" name="公式" r:id="rId3" imgW="533598" imgH="152400" progId="Equation.3">
                  <p:embed/>
                </p:oleObj>
              </mc:Choice>
              <mc:Fallback>
                <p:oleObj name="公式" r:id="rId3" imgW="533598" imgH="152400" progId="Equation.3">
                  <p:embed/>
                  <p:pic>
                    <p:nvPicPr>
                      <p:cNvPr id="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557" y="767085"/>
                        <a:ext cx="1493838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764249"/>
              </p:ext>
            </p:extLst>
          </p:nvPr>
        </p:nvGraphicFramePr>
        <p:xfrm>
          <a:off x="2958207" y="782960"/>
          <a:ext cx="1169988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49" name="公式" r:id="rId5" imgW="409593" imgH="190383" progId="Equation.3">
                  <p:embed/>
                </p:oleObj>
              </mc:Choice>
              <mc:Fallback>
                <p:oleObj name="公式" r:id="rId5" imgW="409593" imgH="190383" progId="Equation.3">
                  <p:embed/>
                  <p:pic>
                    <p:nvPicPr>
                      <p:cNvPr id="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8207" y="782960"/>
                        <a:ext cx="1169988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122880"/>
              </p:ext>
            </p:extLst>
          </p:nvPr>
        </p:nvGraphicFramePr>
        <p:xfrm>
          <a:off x="251520" y="1402085"/>
          <a:ext cx="1722437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50" name="公式" r:id="rId7" imgW="628481" imgH="152400" progId="Equation.3">
                  <p:embed/>
                </p:oleObj>
              </mc:Choice>
              <mc:Fallback>
                <p:oleObj name="公式" r:id="rId7" imgW="628481" imgH="152400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402085"/>
                        <a:ext cx="1722437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188124"/>
              </p:ext>
            </p:extLst>
          </p:nvPr>
        </p:nvGraphicFramePr>
        <p:xfrm>
          <a:off x="3001070" y="1356048"/>
          <a:ext cx="1201737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51" name="公式" r:id="rId9" imgW="418987" imgH="190383" progId="Equation.3">
                  <p:embed/>
                </p:oleObj>
              </mc:Choice>
              <mc:Fallback>
                <p:oleObj name="公式" r:id="rId9" imgW="418987" imgH="190383" progId="Equation.3">
                  <p:embed/>
                  <p:pic>
                    <p:nvPicPr>
                      <p:cNvPr id="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070" y="1356048"/>
                        <a:ext cx="1201737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557125"/>
              </p:ext>
            </p:extLst>
          </p:nvPr>
        </p:nvGraphicFramePr>
        <p:xfrm>
          <a:off x="4806057" y="787723"/>
          <a:ext cx="1039813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52" name="公式" r:id="rId11" imgW="362152" imgH="190383" progId="Equation.3">
                  <p:embed/>
                </p:oleObj>
              </mc:Choice>
              <mc:Fallback>
                <p:oleObj name="公式" r:id="rId11" imgW="362152" imgH="190383" progId="Equation.3">
                  <p:embed/>
                  <p:pic>
                    <p:nvPicPr>
                      <p:cNvPr id="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6057" y="787723"/>
                        <a:ext cx="1039813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7170822"/>
              </p:ext>
            </p:extLst>
          </p:nvPr>
        </p:nvGraphicFramePr>
        <p:xfrm>
          <a:off x="6879332" y="846460"/>
          <a:ext cx="162401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53" name="公式" r:id="rId13" imgW="590434" imgH="152400" progId="Equation.3">
                  <p:embed/>
                </p:oleObj>
              </mc:Choice>
              <mc:Fallback>
                <p:oleObj name="公式" r:id="rId13" imgW="590434" imgH="152400" progId="Equation.3">
                  <p:embed/>
                  <p:pic>
                    <p:nvPicPr>
                      <p:cNvPr id="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9332" y="846460"/>
                        <a:ext cx="1624013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621698"/>
              </p:ext>
            </p:extLst>
          </p:nvPr>
        </p:nvGraphicFramePr>
        <p:xfrm>
          <a:off x="4806057" y="1359223"/>
          <a:ext cx="1073150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54" name="公式" r:id="rId15" imgW="371546" imgH="190383" progId="Equation.3">
                  <p:embed/>
                </p:oleObj>
              </mc:Choice>
              <mc:Fallback>
                <p:oleObj name="公式" r:id="rId15" imgW="371546" imgH="190383" progId="Equation.3">
                  <p:embed/>
                  <p:pic>
                    <p:nvPicPr>
                      <p:cNvPr id="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6057" y="1359223"/>
                        <a:ext cx="1073150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919206"/>
              </p:ext>
            </p:extLst>
          </p:nvPr>
        </p:nvGraphicFramePr>
        <p:xfrm>
          <a:off x="6814245" y="1406848"/>
          <a:ext cx="1852612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55" name="公式" r:id="rId17" imgW="676392" imgH="152400" progId="Equation.3">
                  <p:embed/>
                </p:oleObj>
              </mc:Choice>
              <mc:Fallback>
                <p:oleObj name="公式" r:id="rId17" imgW="676392" imgH="152400" progId="Equation.3">
                  <p:embed/>
                  <p:pic>
                    <p:nvPicPr>
                      <p:cNvPr id="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4245" y="1406848"/>
                        <a:ext cx="1852612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757976"/>
              </p:ext>
            </p:extLst>
          </p:nvPr>
        </p:nvGraphicFramePr>
        <p:xfrm>
          <a:off x="1062732" y="1954535"/>
          <a:ext cx="2535238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56" name="公式" r:id="rId19" imgW="943191" imgH="152400" progId="Equation.3">
                  <p:embed/>
                </p:oleObj>
              </mc:Choice>
              <mc:Fallback>
                <p:oleObj name="公式" r:id="rId19" imgW="943191" imgH="152400" progId="Equation.3">
                  <p:embed/>
                  <p:pic>
                    <p:nvPicPr>
                      <p:cNvPr id="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732" y="1954535"/>
                        <a:ext cx="2535238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076227"/>
              </p:ext>
            </p:extLst>
          </p:nvPr>
        </p:nvGraphicFramePr>
        <p:xfrm>
          <a:off x="4318695" y="2011685"/>
          <a:ext cx="279400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57" name="公式" r:id="rId21" imgW="1047938" imgH="152400" progId="Equation.3">
                  <p:embed/>
                </p:oleObj>
              </mc:Choice>
              <mc:Fallback>
                <p:oleObj name="公式" r:id="rId21" imgW="1047938" imgH="152400" progId="Equation.3">
                  <p:embed/>
                  <p:pic>
                    <p:nvPicPr>
                      <p:cNvPr id="1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695" y="2011685"/>
                        <a:ext cx="2794000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772409"/>
              </p:ext>
            </p:extLst>
          </p:nvPr>
        </p:nvGraphicFramePr>
        <p:xfrm>
          <a:off x="918270" y="2487935"/>
          <a:ext cx="276225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58" name="公式" r:id="rId23" imgW="1028679" imgH="152400" progId="Equation.3">
                  <p:embed/>
                </p:oleObj>
              </mc:Choice>
              <mc:Fallback>
                <p:oleObj name="公式" r:id="rId23" imgW="1028679" imgH="152400" progId="Equation.3">
                  <p:embed/>
                  <p:pic>
                    <p:nvPicPr>
                      <p:cNvPr id="1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270" y="2487935"/>
                        <a:ext cx="2762250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54441"/>
              </p:ext>
            </p:extLst>
          </p:nvPr>
        </p:nvGraphicFramePr>
        <p:xfrm>
          <a:off x="4275832" y="2549848"/>
          <a:ext cx="3022600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59" name="公式" r:id="rId25" imgW="1133426" imgH="152400" progId="Equation.3">
                  <p:embed/>
                </p:oleObj>
              </mc:Choice>
              <mc:Fallback>
                <p:oleObj name="公式" r:id="rId25" imgW="1133426" imgH="152400" progId="Equation.3">
                  <p:embed/>
                  <p:pic>
                    <p:nvPicPr>
                      <p:cNvPr id="1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5832" y="2549848"/>
                        <a:ext cx="3022600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34818"/>
              </p:ext>
            </p:extLst>
          </p:nvPr>
        </p:nvGraphicFramePr>
        <p:xfrm>
          <a:off x="2167632" y="1413198"/>
          <a:ext cx="5746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0" name="公式" r:id="rId27" imgW="171447" imgH="104570" progId="Equation.3">
                  <p:embed/>
                </p:oleObj>
              </mc:Choice>
              <mc:Fallback>
                <p:oleObj name="公式" r:id="rId27" imgW="171447" imgH="104570" progId="Equation.3">
                  <p:embed/>
                  <p:pic>
                    <p:nvPicPr>
                      <p:cNvPr id="1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7632" y="1413198"/>
                        <a:ext cx="57467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4061565"/>
              </p:ext>
            </p:extLst>
          </p:nvPr>
        </p:nvGraphicFramePr>
        <p:xfrm>
          <a:off x="2167632" y="848048"/>
          <a:ext cx="57467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1" name="公式" r:id="rId29" imgW="171447" imgH="104570" progId="Equation.3">
                  <p:embed/>
                </p:oleObj>
              </mc:Choice>
              <mc:Fallback>
                <p:oleObj name="公式" r:id="rId29" imgW="171447" imgH="104570" progId="Equation.3">
                  <p:embed/>
                  <p:pic>
                    <p:nvPicPr>
                      <p:cNvPr id="1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7632" y="848048"/>
                        <a:ext cx="574675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287208"/>
              </p:ext>
            </p:extLst>
          </p:nvPr>
        </p:nvGraphicFramePr>
        <p:xfrm>
          <a:off x="6103045" y="1405260"/>
          <a:ext cx="57467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2" name="公式" r:id="rId31" imgW="171447" imgH="104570" progId="Equation.3">
                  <p:embed/>
                </p:oleObj>
              </mc:Choice>
              <mc:Fallback>
                <p:oleObj name="公式" r:id="rId31" imgW="171447" imgH="104570" progId="Equation.3">
                  <p:embed/>
                  <p:pic>
                    <p:nvPicPr>
                      <p:cNvPr id="1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3045" y="1405260"/>
                        <a:ext cx="574675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337822"/>
              </p:ext>
            </p:extLst>
          </p:nvPr>
        </p:nvGraphicFramePr>
        <p:xfrm>
          <a:off x="6103045" y="846460"/>
          <a:ext cx="57467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3" name="公式" r:id="rId33" imgW="171447" imgH="104570" progId="Equation.3">
                  <p:embed/>
                </p:oleObj>
              </mc:Choice>
              <mc:Fallback>
                <p:oleObj name="公式" r:id="rId33" imgW="171447" imgH="104570" progId="Equation.3">
                  <p:embed/>
                  <p:pic>
                    <p:nvPicPr>
                      <p:cNvPr id="17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3045" y="846460"/>
                        <a:ext cx="574675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138780"/>
              </p:ext>
            </p:extLst>
          </p:nvPr>
        </p:nvGraphicFramePr>
        <p:xfrm>
          <a:off x="3634482" y="2556198"/>
          <a:ext cx="5746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4" name="公式" r:id="rId35" imgW="171447" imgH="104570" progId="Equation.3">
                  <p:embed/>
                </p:oleObj>
              </mc:Choice>
              <mc:Fallback>
                <p:oleObj name="公式" r:id="rId35" imgW="171447" imgH="104570" progId="Equation.3">
                  <p:embed/>
                  <p:pic>
                    <p:nvPicPr>
                      <p:cNvPr id="18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4482" y="2556198"/>
                        <a:ext cx="57467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872699"/>
              </p:ext>
            </p:extLst>
          </p:nvPr>
        </p:nvGraphicFramePr>
        <p:xfrm>
          <a:off x="3634482" y="2019623"/>
          <a:ext cx="57467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5" name="公式" r:id="rId37" imgW="171447" imgH="104570" progId="Equation.3">
                  <p:embed/>
                </p:oleObj>
              </mc:Choice>
              <mc:Fallback>
                <p:oleObj name="公式" r:id="rId37" imgW="171447" imgH="104570" progId="Equation.3">
                  <p:embed/>
                  <p:pic>
                    <p:nvPicPr>
                      <p:cNvPr id="19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4482" y="2019623"/>
                        <a:ext cx="574675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30"/>
          <p:cNvSpPr txBox="1">
            <a:spLocks noChangeArrowheads="1"/>
          </p:cNvSpPr>
          <p:nvPr/>
        </p:nvSpPr>
        <p:spPr bwMode="auto">
          <a:xfrm>
            <a:off x="251520" y="116632"/>
            <a:ext cx="30241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圆周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共轭对称性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Text Box 32"/>
          <p:cNvSpPr txBox="1">
            <a:spLocks noChangeArrowheads="1"/>
          </p:cNvSpPr>
          <p:nvPr/>
        </p:nvSpPr>
        <p:spPr bwMode="auto">
          <a:xfrm>
            <a:off x="179388" y="3068960"/>
            <a:ext cx="4176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圆周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卷积定理</a:t>
            </a:r>
          </a:p>
        </p:txBody>
      </p:sp>
      <p:graphicFrame>
        <p:nvGraphicFramePr>
          <p:cNvPr id="23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372319"/>
              </p:ext>
            </p:extLst>
          </p:nvPr>
        </p:nvGraphicFramePr>
        <p:xfrm>
          <a:off x="4988396" y="3090987"/>
          <a:ext cx="2803525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6" name="公式" r:id="rId39" imgW="1047938" imgH="171626" progId="Equation.3">
                  <p:embed/>
                </p:oleObj>
              </mc:Choice>
              <mc:Fallback>
                <p:oleObj name="公式" r:id="rId39" imgW="1047938" imgH="171626" progId="Equation.3">
                  <p:embed/>
                  <p:pic>
                    <p:nvPicPr>
                      <p:cNvPr id="23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8396" y="3090987"/>
                        <a:ext cx="2803525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34"/>
          <p:cNvGrpSpPr>
            <a:grpSpLocks/>
          </p:cNvGrpSpPr>
          <p:nvPr/>
        </p:nvGrpSpPr>
        <p:grpSpPr bwMode="auto">
          <a:xfrm>
            <a:off x="2627784" y="3117974"/>
            <a:ext cx="2030412" cy="479425"/>
            <a:chOff x="3052" y="2251"/>
            <a:chExt cx="1279" cy="302"/>
          </a:xfrm>
        </p:grpSpPr>
        <p:grpSp>
          <p:nvGrpSpPr>
            <p:cNvPr id="25" name="Group 35"/>
            <p:cNvGrpSpPr>
              <a:grpSpLocks/>
            </p:cNvGrpSpPr>
            <p:nvPr/>
          </p:nvGrpSpPr>
          <p:grpSpPr bwMode="auto">
            <a:xfrm>
              <a:off x="3606" y="2296"/>
              <a:ext cx="181" cy="213"/>
              <a:chOff x="1992" y="2560"/>
              <a:chExt cx="181" cy="213"/>
            </a:xfrm>
          </p:grpSpPr>
          <p:sp>
            <p:nvSpPr>
              <p:cNvPr id="27" name="Oval 36"/>
              <p:cNvSpPr>
                <a:spLocks noChangeArrowheads="1"/>
              </p:cNvSpPr>
              <p:nvPr/>
            </p:nvSpPr>
            <p:spPr bwMode="auto">
              <a:xfrm>
                <a:off x="2016" y="2592"/>
                <a:ext cx="144" cy="14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8" name="Text Box 37"/>
              <p:cNvSpPr txBox="1">
                <a:spLocks noChangeArrowheads="1"/>
              </p:cNvSpPr>
              <p:nvPr/>
            </p:nvSpPr>
            <p:spPr bwMode="auto">
              <a:xfrm>
                <a:off x="1992" y="2560"/>
                <a:ext cx="181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600" b="0" i="1">
                    <a:latin typeface="楷体" panose="02010609060101010101" pitchFamily="49" charset="-122"/>
                    <a:ea typeface="楷体" panose="02010609060101010101" pitchFamily="49" charset="-122"/>
                  </a:rPr>
                  <a:t>N</a:t>
                </a:r>
              </a:p>
            </p:txBody>
          </p:sp>
        </p:grpSp>
        <p:graphicFrame>
          <p:nvGraphicFramePr>
            <p:cNvPr id="26" name="Object 38"/>
            <p:cNvGraphicFramePr>
              <a:graphicFrameLocks noChangeAspect="1"/>
            </p:cNvGraphicFramePr>
            <p:nvPr/>
          </p:nvGraphicFramePr>
          <p:xfrm>
            <a:off x="3052" y="2251"/>
            <a:ext cx="1279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567" name="公式" r:id="rId41" imgW="866627" imgH="171626" progId="Equation.3">
                    <p:embed/>
                  </p:oleObj>
                </mc:Choice>
                <mc:Fallback>
                  <p:oleObj name="公式" r:id="rId41" imgW="866627" imgH="171626" progId="Equation.3">
                    <p:embed/>
                    <p:pic>
                      <p:nvPicPr>
                        <p:cNvPr id="26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2" y="2251"/>
                          <a:ext cx="1279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Text Box 41"/>
          <p:cNvSpPr txBox="1">
            <a:spLocks noChangeArrowheads="1"/>
          </p:cNvSpPr>
          <p:nvPr/>
        </p:nvSpPr>
        <p:spPr bwMode="auto">
          <a:xfrm>
            <a:off x="179388" y="3717032"/>
            <a:ext cx="58674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线性卷积和圆周卷积的关系</a:t>
            </a:r>
          </a:p>
        </p:txBody>
      </p:sp>
      <p:graphicFrame>
        <p:nvGraphicFramePr>
          <p:cNvPr id="31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873803"/>
              </p:ext>
            </p:extLst>
          </p:nvPr>
        </p:nvGraphicFramePr>
        <p:xfrm>
          <a:off x="6040438" y="4263380"/>
          <a:ext cx="2557462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8" name="公式" r:id="rId43" imgW="952585" imgH="171626" progId="Equation.3">
                  <p:embed/>
                </p:oleObj>
              </mc:Choice>
              <mc:Fallback>
                <p:oleObj name="公式" r:id="rId43" imgW="952585" imgH="171626" progId="Equation.3">
                  <p:embed/>
                  <p:pic>
                    <p:nvPicPr>
                      <p:cNvPr id="31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0438" y="4263380"/>
                        <a:ext cx="2557462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272426"/>
              </p:ext>
            </p:extLst>
          </p:nvPr>
        </p:nvGraphicFramePr>
        <p:xfrm>
          <a:off x="2889250" y="4210993"/>
          <a:ext cx="2805113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9" name="公式" r:id="rId45" imgW="1009421" imgH="181004" progId="Equation.3">
                  <p:embed/>
                </p:oleObj>
              </mc:Choice>
              <mc:Fallback>
                <p:oleObj name="公式" r:id="rId45" imgW="1009421" imgH="181004" progId="Equation.3">
                  <p:embed/>
                  <p:pic>
                    <p:nvPicPr>
                      <p:cNvPr id="32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0" y="4210993"/>
                        <a:ext cx="2805113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51"/>
          <p:cNvGrpSpPr>
            <a:grpSpLocks/>
          </p:cNvGrpSpPr>
          <p:nvPr/>
        </p:nvGrpSpPr>
        <p:grpSpPr bwMode="auto">
          <a:xfrm>
            <a:off x="496888" y="4149080"/>
            <a:ext cx="2363787" cy="641350"/>
            <a:chOff x="2280" y="3898"/>
            <a:chExt cx="1489" cy="404"/>
          </a:xfrm>
        </p:grpSpPr>
        <p:graphicFrame>
          <p:nvGraphicFramePr>
            <p:cNvPr id="34" name="Object 47"/>
            <p:cNvGraphicFramePr>
              <a:graphicFrameLocks noChangeAspect="1"/>
            </p:cNvGraphicFramePr>
            <p:nvPr/>
          </p:nvGraphicFramePr>
          <p:xfrm>
            <a:off x="2280" y="3898"/>
            <a:ext cx="1489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570" name="公式" r:id="rId47" imgW="837974" imgH="190383" progId="Equation.3">
                    <p:embed/>
                  </p:oleObj>
                </mc:Choice>
                <mc:Fallback>
                  <p:oleObj name="公式" r:id="rId47" imgW="837974" imgH="190383" progId="Equation.3">
                    <p:embed/>
                    <p:pic>
                      <p:nvPicPr>
                        <p:cNvPr id="34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0" y="3898"/>
                          <a:ext cx="1489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Oval 48"/>
            <p:cNvSpPr>
              <a:spLocks noChangeArrowheads="1"/>
            </p:cNvSpPr>
            <p:nvPr/>
          </p:nvSpPr>
          <p:spPr bwMode="auto">
            <a:xfrm>
              <a:off x="2940" y="4046"/>
              <a:ext cx="192" cy="19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6" name="Text Box 49"/>
            <p:cNvSpPr txBox="1">
              <a:spLocks noChangeArrowheads="1"/>
            </p:cNvSpPr>
            <p:nvPr/>
          </p:nvSpPr>
          <p:spPr bwMode="auto">
            <a:xfrm>
              <a:off x="2925" y="4010"/>
              <a:ext cx="19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>
                  <a:latin typeface="楷体" panose="02010609060101010101" pitchFamily="49" charset="-122"/>
                  <a:ea typeface="楷体" panose="02010609060101010101" pitchFamily="49" charset="-122"/>
                </a:rPr>
                <a:t>N</a:t>
              </a:r>
            </a:p>
          </p:txBody>
        </p:sp>
      </p:grpSp>
      <p:graphicFrame>
        <p:nvGraphicFramePr>
          <p:cNvPr id="37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8588763"/>
              </p:ext>
            </p:extLst>
          </p:nvPr>
        </p:nvGraphicFramePr>
        <p:xfrm>
          <a:off x="3029124" y="137270"/>
          <a:ext cx="2767012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1" name="公式" r:id="rId49" imgW="1028679" imgH="171626" progId="Equation.3">
                  <p:embed/>
                </p:oleObj>
              </mc:Choice>
              <mc:Fallback>
                <p:oleObj name="公式" r:id="rId49" imgW="1028679" imgH="171626" progId="Equation.3">
                  <p:embed/>
                  <p:pic>
                    <p:nvPicPr>
                      <p:cNvPr id="37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124" y="137270"/>
                        <a:ext cx="2767012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 Box 27"/>
          <p:cNvSpPr txBox="1">
            <a:spLocks noChangeArrowheads="1"/>
          </p:cNvSpPr>
          <p:nvPr/>
        </p:nvSpPr>
        <p:spPr bwMode="auto">
          <a:xfrm>
            <a:off x="190599" y="5013176"/>
            <a:ext cx="257911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 smtClean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圆周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移位定理</a:t>
            </a:r>
          </a:p>
        </p:txBody>
      </p:sp>
      <p:graphicFrame>
        <p:nvGraphicFramePr>
          <p:cNvPr id="41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4741"/>
              </p:ext>
            </p:extLst>
          </p:nvPr>
        </p:nvGraphicFramePr>
        <p:xfrm>
          <a:off x="6599311" y="4941168"/>
          <a:ext cx="1789113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2" name="公式" r:id="rId51" imgW="628481" imgH="190383" progId="Equation.3">
                  <p:embed/>
                </p:oleObj>
              </mc:Choice>
              <mc:Fallback>
                <p:oleObj name="公式" r:id="rId51" imgW="628481" imgH="190383" progId="Equation.3">
                  <p:embed/>
                  <p:pic>
                    <p:nvPicPr>
                      <p:cNvPr id="43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9311" y="4941168"/>
                        <a:ext cx="1789113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505528"/>
              </p:ext>
            </p:extLst>
          </p:nvPr>
        </p:nvGraphicFramePr>
        <p:xfrm>
          <a:off x="2598489" y="4970686"/>
          <a:ext cx="3005137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3" name="公式" r:id="rId53" imgW="1085985" imgH="181004" progId="Equation.3">
                  <p:embed/>
                </p:oleObj>
              </mc:Choice>
              <mc:Fallback>
                <p:oleObj name="公式" r:id="rId53" imgW="1085985" imgH="181004" progId="Equation.3">
                  <p:embed/>
                  <p:pic>
                    <p:nvPicPr>
                      <p:cNvPr id="44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8489" y="4970686"/>
                        <a:ext cx="3005137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588102"/>
              </p:ext>
            </p:extLst>
          </p:nvPr>
        </p:nvGraphicFramePr>
        <p:xfrm>
          <a:off x="5807223" y="5059759"/>
          <a:ext cx="57467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4" name="公式" r:id="rId55" imgW="171447" imgH="104570" progId="Equation.3">
                  <p:embed/>
                </p:oleObj>
              </mc:Choice>
              <mc:Fallback>
                <p:oleObj name="公式" r:id="rId55" imgW="171447" imgH="104570" progId="Equation.3">
                  <p:embed/>
                  <p:pic>
                    <p:nvPicPr>
                      <p:cNvPr id="45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7223" y="5059759"/>
                        <a:ext cx="574675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Box 31"/>
          <p:cNvSpPr txBox="1">
            <a:spLocks noChangeArrowheads="1"/>
          </p:cNvSpPr>
          <p:nvPr/>
        </p:nvSpPr>
        <p:spPr bwMode="auto">
          <a:xfrm>
            <a:off x="262607" y="5790208"/>
            <a:ext cx="27082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DFT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的对偶性</a:t>
            </a:r>
          </a:p>
        </p:txBody>
      </p:sp>
      <p:graphicFrame>
        <p:nvGraphicFramePr>
          <p:cNvPr id="45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376096"/>
              </p:ext>
            </p:extLst>
          </p:nvPr>
        </p:nvGraphicFramePr>
        <p:xfrm>
          <a:off x="2738412" y="5733256"/>
          <a:ext cx="229552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5" name="公式" r:id="rId57" imgW="819186" imgH="181004" progId="Equation.3">
                  <p:embed/>
                </p:oleObj>
              </mc:Choice>
              <mc:Fallback>
                <p:oleObj name="公式" r:id="rId57" imgW="819186" imgH="181004" progId="Equation.3">
                  <p:embed/>
                  <p:pic>
                    <p:nvPicPr>
                      <p:cNvPr id="47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12" y="5733256"/>
                        <a:ext cx="229552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164998"/>
              </p:ext>
            </p:extLst>
          </p:nvPr>
        </p:nvGraphicFramePr>
        <p:xfrm>
          <a:off x="5115420" y="5761392"/>
          <a:ext cx="314007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6" name="公式" r:id="rId59" imgW="1133426" imgH="181004" progId="Equation.3">
                  <p:embed/>
                </p:oleObj>
              </mc:Choice>
              <mc:Fallback>
                <p:oleObj name="公式" r:id="rId59" imgW="1133426" imgH="181004" progId="Equation.3">
                  <p:embed/>
                  <p:pic>
                    <p:nvPicPr>
                      <p:cNvPr id="48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5420" y="5761392"/>
                        <a:ext cx="314007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81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9" grpId="0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250825" y="188913"/>
            <a:ext cx="46815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3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序列傅里叶变换</a:t>
            </a:r>
            <a:r>
              <a:rPr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DTFT</a:t>
            </a:r>
            <a:r>
              <a:rPr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6712" name="Group 88"/>
          <p:cNvGrpSpPr>
            <a:grpSpLocks/>
          </p:cNvGrpSpPr>
          <p:nvPr/>
        </p:nvGrpSpPr>
        <p:grpSpPr bwMode="auto">
          <a:xfrm>
            <a:off x="3865563" y="2593975"/>
            <a:ext cx="3497262" cy="382588"/>
            <a:chOff x="2435" y="1634"/>
            <a:chExt cx="2203" cy="241"/>
          </a:xfrm>
        </p:grpSpPr>
        <p:graphicFrame>
          <p:nvGraphicFramePr>
            <p:cNvPr id="10289" name="Object 14"/>
            <p:cNvGraphicFramePr>
              <a:graphicFrameLocks noChangeAspect="1"/>
            </p:cNvGraphicFramePr>
            <p:nvPr/>
          </p:nvGraphicFramePr>
          <p:xfrm>
            <a:off x="2435" y="1652"/>
            <a:ext cx="418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091" name="公式" r:id="rId3" imgW="285588" imgH="133174" progId="Equation.3">
                    <p:embed/>
                  </p:oleObj>
                </mc:Choice>
                <mc:Fallback>
                  <p:oleObj name="公式" r:id="rId3" imgW="285588" imgH="133174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5" y="1652"/>
                          <a:ext cx="418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90" name="Object 15"/>
            <p:cNvGraphicFramePr>
              <a:graphicFrameLocks noChangeAspect="1"/>
            </p:cNvGraphicFramePr>
            <p:nvPr/>
          </p:nvGraphicFramePr>
          <p:xfrm>
            <a:off x="4350" y="1634"/>
            <a:ext cx="288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092" name="公式" r:id="rId5" imgW="180841" imgH="133174" progId="Equation.3">
                    <p:embed/>
                  </p:oleObj>
                </mc:Choice>
                <mc:Fallback>
                  <p:oleObj name="公式" r:id="rId5" imgW="180841" imgH="133174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0" y="1634"/>
                          <a:ext cx="288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674" name="Object 50"/>
          <p:cNvGraphicFramePr>
            <a:graphicFrameLocks noChangeAspect="1"/>
          </p:cNvGraphicFramePr>
          <p:nvPr/>
        </p:nvGraphicFramePr>
        <p:xfrm>
          <a:off x="8002588" y="2433638"/>
          <a:ext cx="306387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93" name="公式" r:id="rId7" imgW="104747" imgH="95191" progId="Equation.3">
                  <p:embed/>
                </p:oleObj>
              </mc:Choice>
              <mc:Fallback>
                <p:oleObj name="公式" r:id="rId7" imgW="104747" imgH="95191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2588" y="2433638"/>
                        <a:ext cx="306387" cy="27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90" name="Object 66"/>
          <p:cNvGraphicFramePr>
            <a:graphicFrameLocks noChangeAspect="1"/>
          </p:cNvGraphicFramePr>
          <p:nvPr/>
        </p:nvGraphicFramePr>
        <p:xfrm>
          <a:off x="900113" y="3148013"/>
          <a:ext cx="3325812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94" name="公式" r:id="rId9" imgW="1362178" imgH="381234" progId="Equation.3">
                  <p:embed/>
                </p:oleObj>
              </mc:Choice>
              <mc:Fallback>
                <p:oleObj name="公式" r:id="rId9" imgW="1362178" imgH="381234" progId="Equation.3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148013"/>
                        <a:ext cx="3325812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91" name="Object 67"/>
          <p:cNvGraphicFramePr>
            <a:graphicFrameLocks noChangeAspect="1"/>
          </p:cNvGraphicFramePr>
          <p:nvPr/>
        </p:nvGraphicFramePr>
        <p:xfrm>
          <a:off x="857250" y="4300538"/>
          <a:ext cx="4075113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95" name="公式" r:id="rId11" imgW="1676419" imgH="342783" progId="Equation.3">
                  <p:embed/>
                </p:oleObj>
              </mc:Choice>
              <mc:Fallback>
                <p:oleObj name="公式" r:id="rId11" imgW="1676419" imgH="342783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4300538"/>
                        <a:ext cx="4075113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92" name="Object 68"/>
          <p:cNvGraphicFramePr>
            <a:graphicFrameLocks noChangeAspect="1"/>
          </p:cNvGraphicFramePr>
          <p:nvPr/>
        </p:nvGraphicFramePr>
        <p:xfrm>
          <a:off x="496888" y="3436938"/>
          <a:ext cx="636587" cy="152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96" name="公式" r:id="rId13" imgW="142794" imgH="409370" progId="Equation.3">
                  <p:embed/>
                </p:oleObj>
              </mc:Choice>
              <mc:Fallback>
                <p:oleObj name="公式" r:id="rId13" imgW="142794" imgH="409370" progId="Equation.3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88" y="3436938"/>
                        <a:ext cx="636587" cy="152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93" name="Text Box 69"/>
          <p:cNvSpPr txBox="1">
            <a:spLocks noChangeArrowheads="1"/>
          </p:cNvSpPr>
          <p:nvPr/>
        </p:nvSpPr>
        <p:spPr bwMode="auto">
          <a:xfrm>
            <a:off x="539750" y="5314950"/>
            <a:ext cx="39608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时域离散、非周期 →</a:t>
            </a:r>
          </a:p>
        </p:txBody>
      </p:sp>
      <p:graphicFrame>
        <p:nvGraphicFramePr>
          <p:cNvPr id="26695" name="Object 71"/>
          <p:cNvGraphicFramePr>
            <a:graphicFrameLocks noChangeAspect="1"/>
          </p:cNvGraphicFramePr>
          <p:nvPr/>
        </p:nvGraphicFramePr>
        <p:xfrm>
          <a:off x="4932363" y="2781300"/>
          <a:ext cx="160655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97" name="公式" r:id="rId15" imgW="676392" imgH="181004" progId="Equation.3">
                  <p:embed/>
                </p:oleObj>
              </mc:Choice>
              <mc:Fallback>
                <p:oleObj name="公式" r:id="rId15" imgW="676392" imgH="181004" progId="Equation.3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2781300"/>
                        <a:ext cx="160655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700" name="Group 76"/>
          <p:cNvGrpSpPr>
            <a:grpSpLocks/>
          </p:cNvGrpSpPr>
          <p:nvPr/>
        </p:nvGrpSpPr>
        <p:grpSpPr bwMode="auto">
          <a:xfrm>
            <a:off x="539750" y="981075"/>
            <a:ext cx="2490788" cy="1916113"/>
            <a:chOff x="495" y="618"/>
            <a:chExt cx="1569" cy="1207"/>
          </a:xfrm>
        </p:grpSpPr>
        <p:sp>
          <p:nvSpPr>
            <p:cNvPr id="10270" name="Line 17"/>
            <p:cNvSpPr>
              <a:spLocks noChangeShapeType="1"/>
            </p:cNvSpPr>
            <p:nvPr/>
          </p:nvSpPr>
          <p:spPr bwMode="auto">
            <a:xfrm flipV="1">
              <a:off x="1195" y="1062"/>
              <a:ext cx="0" cy="36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1" name="Line 18"/>
            <p:cNvSpPr>
              <a:spLocks noChangeShapeType="1"/>
            </p:cNvSpPr>
            <p:nvPr/>
          </p:nvSpPr>
          <p:spPr bwMode="auto">
            <a:xfrm flipV="1">
              <a:off x="1040" y="1099"/>
              <a:ext cx="0" cy="335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2" name="Line 19"/>
            <p:cNvSpPr>
              <a:spLocks noChangeShapeType="1"/>
            </p:cNvSpPr>
            <p:nvPr/>
          </p:nvSpPr>
          <p:spPr bwMode="auto">
            <a:xfrm flipV="1">
              <a:off x="886" y="926"/>
              <a:ext cx="0" cy="499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3" name="Line 21"/>
            <p:cNvSpPr>
              <a:spLocks noChangeShapeType="1"/>
            </p:cNvSpPr>
            <p:nvPr/>
          </p:nvSpPr>
          <p:spPr bwMode="auto">
            <a:xfrm flipV="1">
              <a:off x="814" y="1053"/>
              <a:ext cx="0" cy="381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4" name="Line 22"/>
            <p:cNvSpPr>
              <a:spLocks noChangeShapeType="1"/>
            </p:cNvSpPr>
            <p:nvPr/>
          </p:nvSpPr>
          <p:spPr bwMode="auto">
            <a:xfrm flipV="1">
              <a:off x="959" y="1008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5" name="Line 23"/>
            <p:cNvSpPr>
              <a:spLocks noChangeShapeType="1"/>
            </p:cNvSpPr>
            <p:nvPr/>
          </p:nvSpPr>
          <p:spPr bwMode="auto">
            <a:xfrm flipV="1">
              <a:off x="741" y="1198"/>
              <a:ext cx="0" cy="227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6" name="Line 24"/>
            <p:cNvSpPr>
              <a:spLocks noChangeShapeType="1"/>
            </p:cNvSpPr>
            <p:nvPr/>
          </p:nvSpPr>
          <p:spPr bwMode="auto">
            <a:xfrm flipH="1" flipV="1">
              <a:off x="1276" y="1153"/>
              <a:ext cx="0" cy="272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7" name="Line 26"/>
            <p:cNvSpPr>
              <a:spLocks noChangeShapeType="1"/>
            </p:cNvSpPr>
            <p:nvPr/>
          </p:nvSpPr>
          <p:spPr bwMode="auto">
            <a:xfrm flipH="1" flipV="1">
              <a:off x="1367" y="1325"/>
              <a:ext cx="0" cy="10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8" name="Text Box 52"/>
            <p:cNvSpPr txBox="1">
              <a:spLocks noChangeArrowheads="1"/>
            </p:cNvSpPr>
            <p:nvPr/>
          </p:nvSpPr>
          <p:spPr bwMode="auto">
            <a:xfrm>
              <a:off x="1820" y="1278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n</a:t>
              </a:r>
              <a:endParaRPr lang="en-US" altLang="zh-CN" sz="2400" b="0" i="1" baseline="-25000"/>
            </a:p>
          </p:txBody>
        </p:sp>
        <p:sp>
          <p:nvSpPr>
            <p:cNvPr id="10279" name="Line 53"/>
            <p:cNvSpPr>
              <a:spLocks noChangeShapeType="1"/>
            </p:cNvSpPr>
            <p:nvPr/>
          </p:nvSpPr>
          <p:spPr bwMode="auto">
            <a:xfrm>
              <a:off x="495" y="1433"/>
              <a:ext cx="13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0" name="Text Box 54"/>
            <p:cNvSpPr txBox="1">
              <a:spLocks noChangeArrowheads="1"/>
            </p:cNvSpPr>
            <p:nvPr/>
          </p:nvSpPr>
          <p:spPr bwMode="auto">
            <a:xfrm>
              <a:off x="1019" y="1393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/>
                <a:t>0</a:t>
              </a:r>
              <a:endParaRPr lang="en-US" altLang="zh-CN" sz="1800" baseline="-25000"/>
            </a:p>
          </p:txBody>
        </p:sp>
        <p:sp>
          <p:nvSpPr>
            <p:cNvPr id="10281" name="Line 55"/>
            <p:cNvSpPr>
              <a:spLocks noChangeShapeType="1"/>
            </p:cNvSpPr>
            <p:nvPr/>
          </p:nvSpPr>
          <p:spPr bwMode="auto">
            <a:xfrm flipV="1">
              <a:off x="1113" y="702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282" name="Object 56"/>
            <p:cNvGraphicFramePr>
              <a:graphicFrameLocks noChangeAspect="1"/>
            </p:cNvGraphicFramePr>
            <p:nvPr/>
          </p:nvGraphicFramePr>
          <p:xfrm>
            <a:off x="1140" y="618"/>
            <a:ext cx="531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098" name="公式" r:id="rId17" imgW="266799" imgH="152400" progId="Equation.3">
                    <p:embed/>
                  </p:oleObj>
                </mc:Choice>
                <mc:Fallback>
                  <p:oleObj name="公式" r:id="rId17" imgW="266799" imgH="152400" progId="Equation.3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0" y="618"/>
                          <a:ext cx="531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83" name="Line 20"/>
            <p:cNvSpPr>
              <a:spLocks noChangeShapeType="1"/>
            </p:cNvSpPr>
            <p:nvPr/>
          </p:nvSpPr>
          <p:spPr bwMode="auto">
            <a:xfrm flipV="1">
              <a:off x="1113" y="1009"/>
              <a:ext cx="0" cy="42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284" name="Object 70"/>
            <p:cNvGraphicFramePr>
              <a:graphicFrameLocks noChangeAspect="1"/>
            </p:cNvGraphicFramePr>
            <p:nvPr/>
          </p:nvGraphicFramePr>
          <p:xfrm>
            <a:off x="1247" y="1616"/>
            <a:ext cx="184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099" name="公式" r:id="rId19" imgW="95352" imgH="114417" progId="Equation.3">
                    <p:embed/>
                  </p:oleObj>
                </mc:Choice>
                <mc:Fallback>
                  <p:oleObj name="公式" r:id="rId19" imgW="95352" imgH="114417" progId="Equation.3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7" y="1616"/>
                          <a:ext cx="184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85" name="Line 72"/>
            <p:cNvSpPr>
              <a:spLocks noChangeShapeType="1"/>
            </p:cNvSpPr>
            <p:nvPr/>
          </p:nvSpPr>
          <p:spPr bwMode="auto">
            <a:xfrm>
              <a:off x="1274" y="1435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6" name="Line 73"/>
            <p:cNvSpPr>
              <a:spLocks noChangeShapeType="1"/>
            </p:cNvSpPr>
            <p:nvPr/>
          </p:nvSpPr>
          <p:spPr bwMode="auto">
            <a:xfrm>
              <a:off x="1365" y="1434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7" name="Line 74"/>
            <p:cNvSpPr>
              <a:spLocks noChangeShapeType="1"/>
            </p:cNvSpPr>
            <p:nvPr/>
          </p:nvSpPr>
          <p:spPr bwMode="auto">
            <a:xfrm>
              <a:off x="1138" y="157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8" name="Line 75"/>
            <p:cNvSpPr>
              <a:spLocks noChangeShapeType="1"/>
            </p:cNvSpPr>
            <p:nvPr/>
          </p:nvSpPr>
          <p:spPr bwMode="auto">
            <a:xfrm>
              <a:off x="1365" y="157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6669" name="Object 45"/>
          <p:cNvGraphicFramePr>
            <a:graphicFrameLocks noChangeAspect="1"/>
          </p:cNvGraphicFramePr>
          <p:nvPr/>
        </p:nvGraphicFramePr>
        <p:xfrm>
          <a:off x="6948488" y="942975"/>
          <a:ext cx="11334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00" name="公式" r:id="rId21" imgW="476293" imgH="228834" progId="Equation.3">
                  <p:embed/>
                </p:oleObj>
              </mc:Choice>
              <mc:Fallback>
                <p:oleObj name="公式" r:id="rId21" imgW="476293" imgH="228834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942975"/>
                        <a:ext cx="113347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07" name="Object 83"/>
          <p:cNvGraphicFramePr>
            <a:graphicFrameLocks noChangeAspect="1"/>
          </p:cNvGraphicFramePr>
          <p:nvPr/>
        </p:nvGraphicFramePr>
        <p:xfrm>
          <a:off x="5168900" y="3213100"/>
          <a:ext cx="1155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01" name="公式" r:id="rId23" imgW="476293" imgH="133174" progId="Equation.3">
                  <p:embed/>
                </p:oleObj>
              </mc:Choice>
              <mc:Fallback>
                <p:oleObj name="公式" r:id="rId23" imgW="476293" imgH="133174" progId="Equation.3">
                  <p:embed/>
                  <p:pic>
                    <p:nvPicPr>
                      <p:cNvPr id="0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8900" y="3213100"/>
                        <a:ext cx="1155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711" name="Group 87"/>
          <p:cNvGrpSpPr>
            <a:grpSpLocks/>
          </p:cNvGrpSpPr>
          <p:nvPr/>
        </p:nvGrpSpPr>
        <p:grpSpPr bwMode="auto">
          <a:xfrm>
            <a:off x="3433763" y="955675"/>
            <a:ext cx="4883150" cy="1776413"/>
            <a:chOff x="2163" y="602"/>
            <a:chExt cx="3076" cy="1119"/>
          </a:xfrm>
        </p:grpSpPr>
        <p:sp>
          <p:nvSpPr>
            <p:cNvPr id="10258" name="Line 46"/>
            <p:cNvSpPr>
              <a:spLocks noChangeShapeType="1"/>
            </p:cNvSpPr>
            <p:nvPr/>
          </p:nvSpPr>
          <p:spPr bwMode="auto">
            <a:xfrm flipV="1">
              <a:off x="2163" y="1453"/>
              <a:ext cx="285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9" name="Text Box 47"/>
            <p:cNvSpPr txBox="1">
              <a:spLocks noChangeArrowheads="1"/>
            </p:cNvSpPr>
            <p:nvPr/>
          </p:nvSpPr>
          <p:spPr bwMode="auto">
            <a:xfrm>
              <a:off x="3526" y="1421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/>
                <a:t>0</a:t>
              </a:r>
              <a:endParaRPr lang="en-US" altLang="zh-CN" sz="1800" baseline="-25000"/>
            </a:p>
          </p:txBody>
        </p:sp>
        <p:sp>
          <p:nvSpPr>
            <p:cNvPr id="10260" name="Line 48"/>
            <p:cNvSpPr>
              <a:spLocks noChangeShapeType="1"/>
            </p:cNvSpPr>
            <p:nvPr/>
          </p:nvSpPr>
          <p:spPr bwMode="auto">
            <a:xfrm flipV="1">
              <a:off x="3602" y="684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1" name="Freeform 49"/>
            <p:cNvSpPr>
              <a:spLocks/>
            </p:cNvSpPr>
            <p:nvPr/>
          </p:nvSpPr>
          <p:spPr bwMode="auto">
            <a:xfrm>
              <a:off x="3242" y="1003"/>
              <a:ext cx="721" cy="393"/>
            </a:xfrm>
            <a:custGeom>
              <a:avLst/>
              <a:gdLst>
                <a:gd name="T0" fmla="*/ 0 w 681"/>
                <a:gd name="T1" fmla="*/ 75 h 596"/>
                <a:gd name="T2" fmla="*/ 93 w 681"/>
                <a:gd name="T3" fmla="*/ 13 h 596"/>
                <a:gd name="T4" fmla="*/ 262 w 681"/>
                <a:gd name="T5" fmla="*/ 10 h 596"/>
                <a:gd name="T6" fmla="*/ 410 w 681"/>
                <a:gd name="T7" fmla="*/ 18 h 596"/>
                <a:gd name="T8" fmla="*/ 499 w 681"/>
                <a:gd name="T9" fmla="*/ 15 h 596"/>
                <a:gd name="T10" fmla="*/ 614 w 681"/>
                <a:gd name="T11" fmla="*/ 7 h 596"/>
                <a:gd name="T12" fmla="*/ 771 w 681"/>
                <a:gd name="T13" fmla="*/ 11 h 596"/>
                <a:gd name="T14" fmla="*/ 905 w 681"/>
                <a:gd name="T15" fmla="*/ 72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2" name="Freeform 60"/>
            <p:cNvSpPr>
              <a:spLocks/>
            </p:cNvSpPr>
            <p:nvPr/>
          </p:nvSpPr>
          <p:spPr bwMode="auto">
            <a:xfrm>
              <a:off x="2389" y="1009"/>
              <a:ext cx="721" cy="393"/>
            </a:xfrm>
            <a:custGeom>
              <a:avLst/>
              <a:gdLst>
                <a:gd name="T0" fmla="*/ 0 w 681"/>
                <a:gd name="T1" fmla="*/ 75 h 596"/>
                <a:gd name="T2" fmla="*/ 93 w 681"/>
                <a:gd name="T3" fmla="*/ 13 h 596"/>
                <a:gd name="T4" fmla="*/ 262 w 681"/>
                <a:gd name="T5" fmla="*/ 10 h 596"/>
                <a:gd name="T6" fmla="*/ 410 w 681"/>
                <a:gd name="T7" fmla="*/ 18 h 596"/>
                <a:gd name="T8" fmla="*/ 499 w 681"/>
                <a:gd name="T9" fmla="*/ 15 h 596"/>
                <a:gd name="T10" fmla="*/ 614 w 681"/>
                <a:gd name="T11" fmla="*/ 7 h 596"/>
                <a:gd name="T12" fmla="*/ 771 w 681"/>
                <a:gd name="T13" fmla="*/ 11 h 596"/>
                <a:gd name="T14" fmla="*/ 905 w 681"/>
                <a:gd name="T15" fmla="*/ 72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3" name="Freeform 61"/>
            <p:cNvSpPr>
              <a:spLocks/>
            </p:cNvSpPr>
            <p:nvPr/>
          </p:nvSpPr>
          <p:spPr bwMode="auto">
            <a:xfrm>
              <a:off x="4118" y="1008"/>
              <a:ext cx="721" cy="393"/>
            </a:xfrm>
            <a:custGeom>
              <a:avLst/>
              <a:gdLst>
                <a:gd name="T0" fmla="*/ 0 w 681"/>
                <a:gd name="T1" fmla="*/ 75 h 596"/>
                <a:gd name="T2" fmla="*/ 93 w 681"/>
                <a:gd name="T3" fmla="*/ 13 h 596"/>
                <a:gd name="T4" fmla="*/ 262 w 681"/>
                <a:gd name="T5" fmla="*/ 10 h 596"/>
                <a:gd name="T6" fmla="*/ 410 w 681"/>
                <a:gd name="T7" fmla="*/ 18 h 596"/>
                <a:gd name="T8" fmla="*/ 499 w 681"/>
                <a:gd name="T9" fmla="*/ 15 h 596"/>
                <a:gd name="T10" fmla="*/ 614 w 681"/>
                <a:gd name="T11" fmla="*/ 7 h 596"/>
                <a:gd name="T12" fmla="*/ 771 w 681"/>
                <a:gd name="T13" fmla="*/ 11 h 596"/>
                <a:gd name="T14" fmla="*/ 905 w 681"/>
                <a:gd name="T15" fmla="*/ 72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4" name="Line 63"/>
            <p:cNvSpPr>
              <a:spLocks noChangeShapeType="1"/>
            </p:cNvSpPr>
            <p:nvPr/>
          </p:nvSpPr>
          <p:spPr bwMode="auto">
            <a:xfrm>
              <a:off x="2725" y="1407"/>
              <a:ext cx="0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5" name="Line 64"/>
            <p:cNvSpPr>
              <a:spLocks noChangeShapeType="1"/>
            </p:cNvSpPr>
            <p:nvPr/>
          </p:nvSpPr>
          <p:spPr bwMode="auto">
            <a:xfrm>
              <a:off x="4476" y="1407"/>
              <a:ext cx="0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266" name="Object 77"/>
            <p:cNvGraphicFramePr>
              <a:graphicFrameLocks noChangeAspect="1"/>
            </p:cNvGraphicFramePr>
            <p:nvPr/>
          </p:nvGraphicFramePr>
          <p:xfrm>
            <a:off x="2490" y="1434"/>
            <a:ext cx="402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102" name="公式" r:id="rId25" imgW="266799" imgH="181004" progId="Equation.3">
                    <p:embed/>
                  </p:oleObj>
                </mc:Choice>
                <mc:Fallback>
                  <p:oleObj name="公式" r:id="rId25" imgW="266799" imgH="181004" progId="Equation.3">
                    <p:embed/>
                    <p:pic>
                      <p:nvPicPr>
                        <p:cNvPr id="0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0" y="1434"/>
                          <a:ext cx="402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67" name="Object 78"/>
            <p:cNvGraphicFramePr>
              <a:graphicFrameLocks noChangeAspect="1"/>
            </p:cNvGraphicFramePr>
            <p:nvPr/>
          </p:nvGraphicFramePr>
          <p:xfrm>
            <a:off x="4377" y="1416"/>
            <a:ext cx="27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103" name="公式" r:id="rId27" imgW="171447" imgH="181004" progId="Equation.3">
                    <p:embed/>
                  </p:oleObj>
                </mc:Choice>
                <mc:Fallback>
                  <p:oleObj name="公式" r:id="rId27" imgW="171447" imgH="181004" progId="Equation.3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7" y="1416"/>
                          <a:ext cx="27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68" name="Object 79"/>
            <p:cNvGraphicFramePr>
              <a:graphicFrameLocks noChangeAspect="1"/>
            </p:cNvGraphicFramePr>
            <p:nvPr/>
          </p:nvGraphicFramePr>
          <p:xfrm>
            <a:off x="5030" y="1335"/>
            <a:ext cx="209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104" name="公式" r:id="rId29" imgW="114141" imgH="114417" progId="Equation.3">
                    <p:embed/>
                  </p:oleObj>
                </mc:Choice>
                <mc:Fallback>
                  <p:oleObj name="公式" r:id="rId29" imgW="114141" imgH="114417" progId="Equation.3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0" y="1335"/>
                          <a:ext cx="209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69" name="Object 86"/>
            <p:cNvGraphicFramePr>
              <a:graphicFrameLocks noChangeAspect="1"/>
            </p:cNvGraphicFramePr>
            <p:nvPr/>
          </p:nvGraphicFramePr>
          <p:xfrm>
            <a:off x="3635" y="602"/>
            <a:ext cx="742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105" name="公式" r:id="rId31" imgW="533598" imgH="228834" progId="Equation.3">
                    <p:embed/>
                  </p:oleObj>
                </mc:Choice>
                <mc:Fallback>
                  <p:oleObj name="公式" r:id="rId31" imgW="533598" imgH="228834" progId="Equation.3">
                    <p:embed/>
                    <p:pic>
                      <p:nvPicPr>
                        <p:cNvPr id="0" name="Object 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5" y="602"/>
                          <a:ext cx="742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713" name="Text Box 89"/>
          <p:cNvSpPr txBox="1">
            <a:spLocks noChangeArrowheads="1"/>
          </p:cNvSpPr>
          <p:nvPr/>
        </p:nvSpPr>
        <p:spPr bwMode="auto">
          <a:xfrm>
            <a:off x="4138613" y="5297488"/>
            <a:ext cx="3097212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频域周期、连续</a:t>
            </a:r>
          </a:p>
        </p:txBody>
      </p:sp>
      <p:graphicFrame>
        <p:nvGraphicFramePr>
          <p:cNvPr id="26714" name="Object 90"/>
          <p:cNvGraphicFramePr>
            <a:graphicFrameLocks noChangeAspect="1"/>
          </p:cNvGraphicFramePr>
          <p:nvPr/>
        </p:nvGraphicFramePr>
        <p:xfrm>
          <a:off x="2771775" y="1557338"/>
          <a:ext cx="5715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06" name="公式" r:id="rId33" imgW="171447" imgH="104570" progId="Equation.3">
                  <p:embed/>
                </p:oleObj>
              </mc:Choice>
              <mc:Fallback>
                <p:oleObj name="公式" r:id="rId33" imgW="171447" imgH="104570" progId="Equation.3">
                  <p:embed/>
                  <p:pic>
                    <p:nvPicPr>
                      <p:cNvPr id="0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557338"/>
                        <a:ext cx="5715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4643438" y="182563"/>
            <a:ext cx="3975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--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离散时间、连续频谱</a:t>
            </a:r>
          </a:p>
        </p:txBody>
      </p:sp>
      <p:sp>
        <p:nvSpPr>
          <p:cNvPr id="52" name="Text Box 418"/>
          <p:cNvSpPr txBox="1">
            <a:spLocks noChangeArrowheads="1"/>
          </p:cNvSpPr>
          <p:nvPr/>
        </p:nvSpPr>
        <p:spPr bwMode="auto">
          <a:xfrm>
            <a:off x="539750" y="5805488"/>
            <a:ext cx="7204075" cy="52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对连续频域进行等间隔采样得离散频域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X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k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  <a:endParaRPr lang="zh-CN" altLang="en-US" sz="2800" dirty="0">
              <a:latin typeface="+mn-lt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6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6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6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6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6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6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2" grpId="0"/>
      <p:bldP spid="26693" grpId="0"/>
      <p:bldP spid="26713" grpId="0"/>
      <p:bldP spid="2" grpId="0"/>
      <p:bldP spid="5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228600" y="328613"/>
            <a:ext cx="75120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  <a:cs typeface="Times New Roman" panose="02020603050405020304" pitchFamily="18" charset="0"/>
              </a:rPr>
              <a:t>§3-5</a:t>
            </a:r>
            <a:r>
              <a:rPr lang="en-US" altLang="zh-CN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频域抽样理论</a:t>
            </a:r>
          </a:p>
        </p:txBody>
      </p:sp>
      <p:sp>
        <p:nvSpPr>
          <p:cNvPr id="153603" name="Text Box 3"/>
          <p:cNvSpPr txBox="1">
            <a:spLocks noChangeArrowheads="1"/>
          </p:cNvSpPr>
          <p:nvPr/>
        </p:nvSpPr>
        <p:spPr bwMode="auto">
          <a:xfrm>
            <a:off x="323850" y="1974850"/>
            <a:ext cx="8064500" cy="105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在满足时域采样定理的条件下，时域采样信号可以不失真的还原出原连续信号。</a:t>
            </a:r>
          </a:p>
        </p:txBody>
      </p:sp>
      <p:sp>
        <p:nvSpPr>
          <p:cNvPr id="153604" name="Text Box 4"/>
          <p:cNvSpPr txBox="1">
            <a:spLocks noChangeArrowheads="1"/>
          </p:cNvSpPr>
          <p:nvPr/>
        </p:nvSpPr>
        <p:spPr bwMode="auto">
          <a:xfrm>
            <a:off x="395288" y="436562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频域抽样条件？ 内插函数？</a:t>
            </a:r>
          </a:p>
        </p:txBody>
      </p:sp>
      <p:sp>
        <p:nvSpPr>
          <p:cNvPr id="153605" name="Text Box 5"/>
          <p:cNvSpPr txBox="1">
            <a:spLocks noChangeArrowheads="1"/>
          </p:cNvSpPr>
          <p:nvPr/>
        </p:nvSpPr>
        <p:spPr bwMode="auto">
          <a:xfrm>
            <a:off x="323850" y="1341438"/>
            <a:ext cx="28082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连续信号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t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)</a:t>
            </a:r>
            <a:endParaRPr lang="en-US" altLang="zh-CN" sz="28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3606" name="Text Box 6"/>
          <p:cNvSpPr txBox="1">
            <a:spLocks noChangeArrowheads="1"/>
          </p:cNvSpPr>
          <p:nvPr/>
        </p:nvSpPr>
        <p:spPr bwMode="auto">
          <a:xfrm>
            <a:off x="323850" y="3500438"/>
            <a:ext cx="2663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连续频谱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sz="2800" i="1" dirty="0" err="1">
                <a:solidFill>
                  <a:srgbClr val="FFFF00"/>
                </a:solidFill>
                <a:ea typeface="楷体_GB2312" pitchFamily="49" charset="-122"/>
              </a:rPr>
              <a:t>e</a:t>
            </a:r>
            <a:r>
              <a:rPr lang="en-US" altLang="zh-CN" sz="2800" i="1" baseline="30000" dirty="0" err="1">
                <a:solidFill>
                  <a:srgbClr val="FFFF00"/>
                </a:solidFill>
                <a:ea typeface="楷体_GB2312" pitchFamily="49" charset="-122"/>
              </a:rPr>
              <a:t>j</a:t>
            </a:r>
            <a:r>
              <a:rPr lang="en-US" altLang="zh-CN" sz="2800" baseline="30000" dirty="0" err="1">
                <a:solidFill>
                  <a:srgbClr val="FFFF00"/>
                </a:solidFill>
                <a:latin typeface="Symbol" panose="05050102010706020507" pitchFamily="18" charset="2"/>
                <a:ea typeface="楷体_GB2312" pitchFamily="49" charset="-122"/>
              </a:rPr>
              <a:t>w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)</a:t>
            </a:r>
            <a:endParaRPr lang="en-US" altLang="zh-CN" sz="28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3607" name="Text Box 7"/>
          <p:cNvSpPr txBox="1">
            <a:spLocks noChangeArrowheads="1"/>
          </p:cNvSpPr>
          <p:nvPr/>
        </p:nvSpPr>
        <p:spPr bwMode="auto">
          <a:xfrm>
            <a:off x="4932363" y="1341438"/>
            <a:ext cx="39608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需满足时域采样定理</a:t>
            </a:r>
          </a:p>
        </p:txBody>
      </p:sp>
      <p:sp>
        <p:nvSpPr>
          <p:cNvPr id="153608" name="Text Box 8"/>
          <p:cNvSpPr txBox="1">
            <a:spLocks noChangeArrowheads="1"/>
          </p:cNvSpPr>
          <p:nvPr/>
        </p:nvSpPr>
        <p:spPr bwMode="auto">
          <a:xfrm>
            <a:off x="5219700" y="3500438"/>
            <a:ext cx="3924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需满足频域采样定理</a:t>
            </a:r>
          </a:p>
        </p:txBody>
      </p:sp>
      <p:sp>
        <p:nvSpPr>
          <p:cNvPr id="153609" name="Text Box 9"/>
          <p:cNvSpPr txBox="1">
            <a:spLocks noChangeArrowheads="1"/>
          </p:cNvSpPr>
          <p:nvPr/>
        </p:nvSpPr>
        <p:spPr bwMode="auto">
          <a:xfrm>
            <a:off x="2282825" y="1370013"/>
            <a:ext cx="29511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→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离散信号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n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)</a:t>
            </a:r>
            <a:endParaRPr lang="en-US" altLang="zh-CN" sz="28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3610" name="Text Box 10"/>
          <p:cNvSpPr txBox="1">
            <a:spLocks noChangeArrowheads="1"/>
          </p:cNvSpPr>
          <p:nvPr/>
        </p:nvSpPr>
        <p:spPr bwMode="auto">
          <a:xfrm>
            <a:off x="2641600" y="3514725"/>
            <a:ext cx="30972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→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离散频谱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k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)</a:t>
            </a:r>
            <a:endParaRPr lang="en-US" altLang="zh-CN" sz="28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3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3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3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3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3" grpId="0"/>
      <p:bldP spid="153604" grpId="0"/>
      <p:bldP spid="153605" grpId="0"/>
      <p:bldP spid="153606" grpId="0"/>
      <p:bldP spid="153607" grpId="0"/>
      <p:bldP spid="153608" grpId="0"/>
      <p:bldP spid="153609" grpId="0"/>
      <p:bldP spid="1536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627" name="Object 3"/>
          <p:cNvGraphicFramePr>
            <a:graphicFrameLocks noGrp="1" noChangeAspect="1"/>
          </p:cNvGraphicFramePr>
          <p:nvPr>
            <p:ph/>
          </p:nvPr>
        </p:nvGraphicFramePr>
        <p:xfrm>
          <a:off x="1476375" y="663575"/>
          <a:ext cx="3138488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16" name="公式" r:id="rId3" imgW="1133426" imgH="381234" progId="Equation.3">
                  <p:embed/>
                </p:oleObj>
              </mc:Choice>
              <mc:Fallback>
                <p:oleObj name="公式" r:id="rId3" imgW="1133426" imgH="381234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663575"/>
                        <a:ext cx="3138488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28" name="Text Box 4"/>
          <p:cNvSpPr txBox="1">
            <a:spLocks noChangeArrowheads="1"/>
          </p:cNvSpPr>
          <p:nvPr/>
        </p:nvSpPr>
        <p:spPr bwMode="auto">
          <a:xfrm>
            <a:off x="179388" y="1971675"/>
            <a:ext cx="4608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对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在单位圆上取值</a:t>
            </a:r>
          </a:p>
        </p:txBody>
      </p:sp>
      <p:graphicFrame>
        <p:nvGraphicFramePr>
          <p:cNvPr id="154630" name="Object 6"/>
          <p:cNvGraphicFramePr>
            <a:graphicFrameLocks noChangeAspect="1"/>
          </p:cNvGraphicFramePr>
          <p:nvPr/>
        </p:nvGraphicFramePr>
        <p:xfrm>
          <a:off x="1608138" y="3570288"/>
          <a:ext cx="2303462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17" name="公式" r:id="rId5" imgW="752486" imgH="218987" progId="Equation.3">
                  <p:embed/>
                </p:oleObj>
              </mc:Choice>
              <mc:Fallback>
                <p:oleObj name="公式" r:id="rId5" imgW="752486" imgH="21898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138" y="3570288"/>
                        <a:ext cx="2303462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34" name="Object 10"/>
          <p:cNvGraphicFramePr>
            <a:graphicFrameLocks noChangeAspect="1"/>
          </p:cNvGraphicFramePr>
          <p:nvPr/>
        </p:nvGraphicFramePr>
        <p:xfrm>
          <a:off x="614363" y="3543300"/>
          <a:ext cx="989012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18" name="公式" r:id="rId7" imgW="323635" imgH="190383" progId="Equation.3">
                  <p:embed/>
                </p:oleObj>
              </mc:Choice>
              <mc:Fallback>
                <p:oleObj name="公式" r:id="rId7" imgW="323635" imgH="190383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" y="3543300"/>
                        <a:ext cx="989012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26" name="Text Box 2"/>
          <p:cNvSpPr txBox="1">
            <a:spLocks noChangeArrowheads="1"/>
          </p:cNvSpPr>
          <p:nvPr/>
        </p:nvSpPr>
        <p:spPr bwMode="auto">
          <a:xfrm>
            <a:off x="252413" y="174625"/>
            <a:ext cx="784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任意绝对可和的非周期序列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其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变换为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：</a:t>
            </a:r>
          </a:p>
        </p:txBody>
      </p:sp>
      <p:grpSp>
        <p:nvGrpSpPr>
          <p:cNvPr id="154668" name="Group 44"/>
          <p:cNvGrpSpPr>
            <a:grpSpLocks/>
          </p:cNvGrpSpPr>
          <p:nvPr/>
        </p:nvGrpSpPr>
        <p:grpSpPr bwMode="auto">
          <a:xfrm>
            <a:off x="611188" y="5530850"/>
            <a:ext cx="5689600" cy="641350"/>
            <a:chOff x="367" y="3603"/>
            <a:chExt cx="3584" cy="404"/>
          </a:xfrm>
        </p:grpSpPr>
        <p:sp>
          <p:nvSpPr>
            <p:cNvPr id="80918" name="Text Box 7"/>
            <p:cNvSpPr txBox="1">
              <a:spLocks noChangeArrowheads="1"/>
            </p:cNvSpPr>
            <p:nvPr/>
          </p:nvSpPr>
          <p:spPr bwMode="auto">
            <a:xfrm>
              <a:off x="367" y="3648"/>
              <a:ext cx="35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能否用     恢复出</a:t>
              </a:r>
              <a:r>
                <a:rPr lang="en-US" altLang="zh-CN" sz="2800" i="1" dirty="0">
                  <a:ea typeface="楷体_GB2312" pitchFamily="49" charset="-122"/>
                </a:rPr>
                <a:t>x</a:t>
              </a:r>
              <a:r>
                <a:rPr lang="en-US" altLang="zh-CN" sz="2800" dirty="0">
                  <a:ea typeface="楷体_GB2312" pitchFamily="49" charset="-122"/>
                </a:rPr>
                <a:t>(</a:t>
              </a:r>
              <a:r>
                <a:rPr lang="en-US" altLang="zh-CN" sz="2800" i="1" dirty="0">
                  <a:ea typeface="楷体_GB2312" pitchFamily="49" charset="-122"/>
                </a:rPr>
                <a:t>n</a:t>
              </a:r>
              <a:r>
                <a:rPr lang="en-US" altLang="zh-CN" sz="2800" dirty="0">
                  <a:ea typeface="楷体_GB2312" pitchFamily="49" charset="-122"/>
                </a:rPr>
                <a:t>)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？？</a:t>
              </a:r>
            </a:p>
          </p:txBody>
        </p:sp>
        <p:graphicFrame>
          <p:nvGraphicFramePr>
            <p:cNvPr id="80919" name="Object 9"/>
            <p:cNvGraphicFramePr>
              <a:graphicFrameLocks noChangeAspect="1"/>
            </p:cNvGraphicFramePr>
            <p:nvPr/>
          </p:nvGraphicFramePr>
          <p:xfrm>
            <a:off x="1075" y="3603"/>
            <a:ext cx="617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219" name="公式" r:id="rId9" imgW="323635" imgH="190383" progId="Equation.3">
                    <p:embed/>
                  </p:oleObj>
                </mc:Choice>
                <mc:Fallback>
                  <p:oleObj name="公式" r:id="rId9" imgW="323635" imgH="190383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5" y="3603"/>
                          <a:ext cx="617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4642" name="Object 18"/>
          <p:cNvGraphicFramePr>
            <a:graphicFrameLocks noChangeAspect="1"/>
          </p:cNvGraphicFramePr>
          <p:nvPr/>
        </p:nvGraphicFramePr>
        <p:xfrm>
          <a:off x="3954463" y="3313113"/>
          <a:ext cx="2778125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20" name="公式" r:id="rId11" imgW="914538" imgH="381234" progId="Equation.3">
                  <p:embed/>
                </p:oleObj>
              </mc:Choice>
              <mc:Fallback>
                <p:oleObj name="公式" r:id="rId11" imgW="914538" imgH="381234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4463" y="3313113"/>
                        <a:ext cx="2778125" cy="1243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47" name="Text Box 23"/>
          <p:cNvSpPr txBox="1">
            <a:spLocks noChangeArrowheads="1"/>
          </p:cNvSpPr>
          <p:nvPr/>
        </p:nvSpPr>
        <p:spPr bwMode="auto">
          <a:xfrm>
            <a:off x="250825" y="2751138"/>
            <a:ext cx="53292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对</a:t>
            </a:r>
            <a:r>
              <a:rPr lang="zh-CN" altLang="en-US" sz="28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进行等间隔采样</a:t>
            </a:r>
          </a:p>
        </p:txBody>
      </p:sp>
      <p:graphicFrame>
        <p:nvGraphicFramePr>
          <p:cNvPr id="154648" name="Object 24"/>
          <p:cNvGraphicFramePr>
            <a:graphicFrameLocks noChangeAspect="1"/>
          </p:cNvGraphicFramePr>
          <p:nvPr/>
        </p:nvGraphicFramePr>
        <p:xfrm>
          <a:off x="6819900" y="1930400"/>
          <a:ext cx="1281113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21" name="公式" r:id="rId13" imgW="438246" imgH="181004" progId="Equation.3">
                  <p:embed/>
                </p:oleObj>
              </mc:Choice>
              <mc:Fallback>
                <p:oleObj name="公式" r:id="rId13" imgW="438246" imgH="181004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9900" y="1930400"/>
                        <a:ext cx="1281113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53" name="Object 29"/>
          <p:cNvGraphicFramePr>
            <a:graphicFrameLocks noChangeAspect="1"/>
          </p:cNvGraphicFramePr>
          <p:nvPr/>
        </p:nvGraphicFramePr>
        <p:xfrm>
          <a:off x="6967538" y="2722563"/>
          <a:ext cx="989012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22" name="公式" r:id="rId15" imgW="323635" imgH="190383" progId="Equation.3">
                  <p:embed/>
                </p:oleObj>
              </mc:Choice>
              <mc:Fallback>
                <p:oleObj name="公式" r:id="rId15" imgW="323635" imgH="190383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7538" y="2722563"/>
                        <a:ext cx="989012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55" name="Object 31"/>
          <p:cNvGraphicFramePr>
            <a:graphicFrameLocks noChangeAspect="1"/>
          </p:cNvGraphicFramePr>
          <p:nvPr/>
        </p:nvGraphicFramePr>
        <p:xfrm>
          <a:off x="669925" y="2708275"/>
          <a:ext cx="1281113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23" name="公式" r:id="rId17" imgW="438246" imgH="181004" progId="Equation.3">
                  <p:embed/>
                </p:oleObj>
              </mc:Choice>
              <mc:Fallback>
                <p:oleObj name="公式" r:id="rId17" imgW="438246" imgH="181004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25" y="2708275"/>
                        <a:ext cx="1281113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59" name="Object 35"/>
          <p:cNvGraphicFramePr>
            <a:graphicFrameLocks noChangeAspect="1"/>
          </p:cNvGraphicFramePr>
          <p:nvPr/>
        </p:nvGraphicFramePr>
        <p:xfrm>
          <a:off x="5795963" y="966788"/>
          <a:ext cx="277495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24" name="公式" r:id="rId19" imgW="914538" imgH="181004" progId="Equation.3">
                  <p:embed/>
                </p:oleObj>
              </mc:Choice>
              <mc:Fallback>
                <p:oleObj name="公式" r:id="rId19" imgW="914538" imgH="181004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966788"/>
                        <a:ext cx="2774950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4667" name="Group 43"/>
          <p:cNvGrpSpPr>
            <a:grpSpLocks/>
          </p:cNvGrpSpPr>
          <p:nvPr/>
        </p:nvGrpSpPr>
        <p:grpSpPr bwMode="auto">
          <a:xfrm>
            <a:off x="611188" y="4581525"/>
            <a:ext cx="5689600" cy="641350"/>
            <a:chOff x="875" y="3916"/>
            <a:chExt cx="3584" cy="404"/>
          </a:xfrm>
        </p:grpSpPr>
        <p:sp>
          <p:nvSpPr>
            <p:cNvPr id="80915" name="Text Box 38"/>
            <p:cNvSpPr txBox="1">
              <a:spLocks noChangeArrowheads="1"/>
            </p:cNvSpPr>
            <p:nvPr/>
          </p:nvSpPr>
          <p:spPr bwMode="auto">
            <a:xfrm>
              <a:off x="875" y="3956"/>
              <a:ext cx="35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能否用     恢复出       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？？</a:t>
              </a:r>
            </a:p>
          </p:txBody>
        </p:sp>
        <p:graphicFrame>
          <p:nvGraphicFramePr>
            <p:cNvPr id="80916" name="Object 39"/>
            <p:cNvGraphicFramePr>
              <a:graphicFrameLocks noChangeAspect="1"/>
            </p:cNvGraphicFramePr>
            <p:nvPr/>
          </p:nvGraphicFramePr>
          <p:xfrm>
            <a:off x="1592" y="3916"/>
            <a:ext cx="617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225" name="公式" r:id="rId21" imgW="323635" imgH="190383" progId="Equation.3">
                    <p:embed/>
                  </p:oleObj>
                </mc:Choice>
                <mc:Fallback>
                  <p:oleObj name="公式" r:id="rId21" imgW="323635" imgH="190383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2" y="3916"/>
                          <a:ext cx="617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17" name="Object 41"/>
            <p:cNvGraphicFramePr>
              <a:graphicFrameLocks noChangeAspect="1"/>
            </p:cNvGraphicFramePr>
            <p:nvPr/>
          </p:nvGraphicFramePr>
          <p:xfrm>
            <a:off x="2826" y="3937"/>
            <a:ext cx="807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226" name="公式" r:id="rId23" imgW="438246" imgH="181004" progId="Equation.3">
                    <p:embed/>
                  </p:oleObj>
                </mc:Choice>
                <mc:Fallback>
                  <p:oleObj name="公式" r:id="rId23" imgW="438246" imgH="181004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6" y="3937"/>
                          <a:ext cx="807" cy="3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4669" name="Text Box 45"/>
          <p:cNvSpPr txBox="1">
            <a:spLocks noChangeArrowheads="1"/>
          </p:cNvSpPr>
          <p:nvPr/>
        </p:nvSpPr>
        <p:spPr bwMode="auto">
          <a:xfrm>
            <a:off x="3983038" y="1989138"/>
            <a:ext cx="4032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得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的频域表示</a:t>
            </a:r>
          </a:p>
        </p:txBody>
      </p:sp>
      <p:sp>
        <p:nvSpPr>
          <p:cNvPr id="154670" name="Text Box 46"/>
          <p:cNvSpPr txBox="1">
            <a:spLocks noChangeArrowheads="1"/>
          </p:cNvSpPr>
          <p:nvPr/>
        </p:nvSpPr>
        <p:spPr bwMode="auto">
          <a:xfrm>
            <a:off x="4716463" y="2757488"/>
            <a:ext cx="3384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得到周期序列</a:t>
            </a:r>
          </a:p>
        </p:txBody>
      </p:sp>
      <p:graphicFrame>
        <p:nvGraphicFramePr>
          <p:cNvPr id="154673" name="Object 49"/>
          <p:cNvGraphicFramePr>
            <a:graphicFrameLocks noChangeAspect="1"/>
          </p:cNvGraphicFramePr>
          <p:nvPr/>
        </p:nvGraphicFramePr>
        <p:xfrm>
          <a:off x="7019925" y="3429000"/>
          <a:ext cx="606425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27" name="公式" r:id="rId25" imgW="180841" imgH="342783" progId="Equation.3">
                  <p:embed/>
                </p:oleObj>
              </mc:Choice>
              <mc:Fallback>
                <p:oleObj name="公式" r:id="rId25" imgW="180841" imgH="342783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3429000"/>
                        <a:ext cx="606425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75" name="Object 51"/>
          <p:cNvGraphicFramePr>
            <a:graphicFrameLocks noChangeAspect="1"/>
          </p:cNvGraphicFramePr>
          <p:nvPr/>
        </p:nvGraphicFramePr>
        <p:xfrm>
          <a:off x="2771775" y="5121275"/>
          <a:ext cx="3698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28" name="公式" r:id="rId27" imgW="95352" imgH="152400" progId="Equation.3">
                  <p:embed/>
                </p:oleObj>
              </mc:Choice>
              <mc:Fallback>
                <p:oleObj name="公式" r:id="rId27" imgW="95352" imgH="15240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121275"/>
                        <a:ext cx="36988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4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4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4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4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4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4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4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4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54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54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5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54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54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54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5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54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8" grpId="0"/>
      <p:bldP spid="154626" grpId="0"/>
      <p:bldP spid="154647" grpId="0"/>
      <p:bldP spid="154669" grpId="0"/>
      <p:bldP spid="15467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660" name="Group 12"/>
          <p:cNvGrpSpPr>
            <a:grpSpLocks/>
          </p:cNvGrpSpPr>
          <p:nvPr/>
        </p:nvGrpSpPr>
        <p:grpSpPr bwMode="auto">
          <a:xfrm>
            <a:off x="395288" y="115888"/>
            <a:ext cx="4608512" cy="650875"/>
            <a:chOff x="295" y="137"/>
            <a:chExt cx="2903" cy="410"/>
          </a:xfrm>
        </p:grpSpPr>
        <p:sp>
          <p:nvSpPr>
            <p:cNvPr id="81932" name="Text Box 3"/>
            <p:cNvSpPr txBox="1">
              <a:spLocks noChangeArrowheads="1"/>
            </p:cNvSpPr>
            <p:nvPr/>
          </p:nvSpPr>
          <p:spPr bwMode="auto">
            <a:xfrm>
              <a:off x="295" y="173"/>
              <a:ext cx="29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令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为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的</a:t>
              </a:r>
              <a:r>
                <a:rPr lang="en-US" altLang="zh-CN" sz="2800" i="1" dirty="0">
                  <a:ea typeface="楷体_GB2312" pitchFamily="49" charset="-122"/>
                </a:rPr>
                <a:t>IDFS</a:t>
              </a:r>
            </a:p>
          </p:txBody>
        </p:sp>
        <p:graphicFrame>
          <p:nvGraphicFramePr>
            <p:cNvPr id="81933" name="Object 4"/>
            <p:cNvGraphicFramePr>
              <a:graphicFrameLocks noChangeAspect="1"/>
            </p:cNvGraphicFramePr>
            <p:nvPr/>
          </p:nvGraphicFramePr>
          <p:xfrm>
            <a:off x="587" y="164"/>
            <a:ext cx="680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447" name="公式" r:id="rId3" imgW="362152" imgH="181004" progId="Equation.3">
                    <p:embed/>
                  </p:oleObj>
                </mc:Choice>
                <mc:Fallback>
                  <p:oleObj name="公式" r:id="rId3" imgW="362152" imgH="181004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7" y="164"/>
                          <a:ext cx="680" cy="3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34" name="Object 5"/>
            <p:cNvGraphicFramePr>
              <a:graphicFrameLocks noChangeAspect="1"/>
            </p:cNvGraphicFramePr>
            <p:nvPr/>
          </p:nvGraphicFramePr>
          <p:xfrm>
            <a:off x="1517" y="137"/>
            <a:ext cx="617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448" name="公式" r:id="rId5" imgW="323635" imgH="190383" progId="Equation.3">
                    <p:embed/>
                  </p:oleObj>
                </mc:Choice>
                <mc:Fallback>
                  <p:oleObj name="公式" r:id="rId5" imgW="323635" imgH="190383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7" y="137"/>
                          <a:ext cx="617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5654" name="Object 6"/>
          <p:cNvGraphicFramePr>
            <a:graphicFrameLocks noChangeAspect="1"/>
          </p:cNvGraphicFramePr>
          <p:nvPr/>
        </p:nvGraphicFramePr>
        <p:xfrm>
          <a:off x="290513" y="952500"/>
          <a:ext cx="3246437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49" name="公式" r:id="rId7" imgW="1276220" imgH="209609" progId="Equation.3">
                  <p:embed/>
                </p:oleObj>
              </mc:Choice>
              <mc:Fallback>
                <p:oleObj name="公式" r:id="rId7" imgW="1276220" imgH="20960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3" y="952500"/>
                        <a:ext cx="3246437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5" name="Object 7"/>
          <p:cNvGraphicFramePr>
            <a:graphicFrameLocks noChangeAspect="1"/>
          </p:cNvGraphicFramePr>
          <p:nvPr/>
        </p:nvGraphicFramePr>
        <p:xfrm>
          <a:off x="3563938" y="779463"/>
          <a:ext cx="2811462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50" name="公式" r:id="rId9" imgW="1095379" imgH="381234" progId="Equation.3">
                  <p:embed/>
                </p:oleObj>
              </mc:Choice>
              <mc:Fallback>
                <p:oleObj name="公式" r:id="rId9" imgW="1095379" imgH="38123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779463"/>
                        <a:ext cx="2811462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6" name="Object 8"/>
          <p:cNvGraphicFramePr>
            <a:graphicFrameLocks noChangeAspect="1"/>
          </p:cNvGraphicFramePr>
          <p:nvPr/>
        </p:nvGraphicFramePr>
        <p:xfrm>
          <a:off x="1298575" y="1971675"/>
          <a:ext cx="4310063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51" name="公式" r:id="rId11" imgW="1705071" imgH="409370" progId="Equation.3">
                  <p:embed/>
                </p:oleObj>
              </mc:Choice>
              <mc:Fallback>
                <p:oleObj name="公式" r:id="rId11" imgW="1705071" imgH="40937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1971675"/>
                        <a:ext cx="4310063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7" name="Object 9"/>
          <p:cNvGraphicFramePr>
            <a:graphicFrameLocks noChangeAspect="1"/>
          </p:cNvGraphicFramePr>
          <p:nvPr/>
        </p:nvGraphicFramePr>
        <p:xfrm>
          <a:off x="1341438" y="3389313"/>
          <a:ext cx="4090987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52" name="公式" r:id="rId13" imgW="1619113" imgH="409370" progId="Equation.3">
                  <p:embed/>
                </p:oleObj>
              </mc:Choice>
              <mc:Fallback>
                <p:oleObj name="公式" r:id="rId13" imgW="1619113" imgH="40937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438" y="3389313"/>
                        <a:ext cx="4090987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8" name="Object 10"/>
          <p:cNvGraphicFramePr>
            <a:graphicFrameLocks noChangeAspect="1"/>
          </p:cNvGraphicFramePr>
          <p:nvPr/>
        </p:nvGraphicFramePr>
        <p:xfrm>
          <a:off x="1371600" y="4533900"/>
          <a:ext cx="2341563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53" name="公式" r:id="rId15" imgW="904674" imgH="381234" progId="Equation.3">
                  <p:embed/>
                </p:oleObj>
              </mc:Choice>
              <mc:Fallback>
                <p:oleObj name="公式" r:id="rId15" imgW="904674" imgH="38123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533900"/>
                        <a:ext cx="2341563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9" name="Object 11"/>
          <p:cNvGraphicFramePr>
            <a:graphicFrameLocks noChangeAspect="1"/>
          </p:cNvGraphicFramePr>
          <p:nvPr/>
        </p:nvGraphicFramePr>
        <p:xfrm>
          <a:off x="5724525" y="1989138"/>
          <a:ext cx="3249613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54" name="公式" r:id="rId17" imgW="1276220" imgH="381234" progId="Equation.3">
                  <p:embed/>
                </p:oleObj>
              </mc:Choice>
              <mc:Fallback>
                <p:oleObj name="公式" r:id="rId17" imgW="1276220" imgH="38123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1989138"/>
                        <a:ext cx="3249613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61" name="Object 13"/>
          <p:cNvGraphicFramePr>
            <a:graphicFrameLocks/>
          </p:cNvGraphicFramePr>
          <p:nvPr/>
        </p:nvGraphicFramePr>
        <p:xfrm>
          <a:off x="4300538" y="4868863"/>
          <a:ext cx="4592637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55" name="公式" r:id="rId19" imgW="2019312" imgH="409370" progId="Equation.3">
                  <p:embed/>
                </p:oleObj>
              </mc:Choice>
              <mc:Fallback>
                <p:oleObj name="公式" r:id="rId19" imgW="2019312" imgH="40937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0538" y="4868863"/>
                        <a:ext cx="4592637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67" name="Object 19"/>
          <p:cNvGraphicFramePr>
            <a:graphicFrameLocks noChangeAspect="1"/>
          </p:cNvGraphicFramePr>
          <p:nvPr/>
        </p:nvGraphicFramePr>
        <p:xfrm>
          <a:off x="1377950" y="5661025"/>
          <a:ext cx="162242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56" name="公式" r:id="rId21" imgW="561781" imgH="181004" progId="Equation.3">
                  <p:embed/>
                </p:oleObj>
              </mc:Choice>
              <mc:Fallback>
                <p:oleObj name="公式" r:id="rId21" imgW="561781" imgH="181004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7950" y="5661025"/>
                        <a:ext cx="162242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668" name="Text Box 20"/>
          <p:cNvSpPr txBox="1">
            <a:spLocks noChangeArrowheads="1"/>
          </p:cNvSpPr>
          <p:nvPr/>
        </p:nvSpPr>
        <p:spPr bwMode="auto">
          <a:xfrm>
            <a:off x="6659563" y="4267200"/>
            <a:ext cx="10795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hlinkClick r:id="rId23" action="ppaction://hlinksldjump"/>
              </a:rPr>
              <a:t>证明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5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5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5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5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5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5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5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5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5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6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82" name="Group 10"/>
          <p:cNvGrpSpPr>
            <a:grpSpLocks/>
          </p:cNvGrpSpPr>
          <p:nvPr/>
        </p:nvGrpSpPr>
        <p:grpSpPr bwMode="auto">
          <a:xfrm>
            <a:off x="207963" y="260350"/>
            <a:ext cx="8424862" cy="1117600"/>
            <a:chOff x="249" y="346"/>
            <a:chExt cx="5307" cy="704"/>
          </a:xfrm>
        </p:grpSpPr>
        <p:sp>
          <p:nvSpPr>
            <p:cNvPr id="82950" name="Text Box 6"/>
            <p:cNvSpPr txBox="1">
              <a:spLocks noChangeArrowheads="1"/>
            </p:cNvSpPr>
            <p:nvPr/>
          </p:nvSpPr>
          <p:spPr bwMode="auto">
            <a:xfrm>
              <a:off x="249" y="346"/>
              <a:ext cx="5307" cy="7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由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得到的周期序列     是原非周期序列</a:t>
              </a:r>
              <a:r>
                <a:rPr lang="en-US" altLang="zh-CN" sz="2800" i="1" dirty="0">
                  <a:ea typeface="楷体_GB2312" pitchFamily="49" charset="-122"/>
                </a:rPr>
                <a:t>x</a:t>
              </a:r>
              <a:r>
                <a:rPr lang="en-US" altLang="zh-CN" sz="2800" dirty="0">
                  <a:ea typeface="楷体_GB2312" pitchFamily="49" charset="-122"/>
                </a:rPr>
                <a:t>(</a:t>
              </a:r>
              <a:r>
                <a:rPr lang="en-US" altLang="zh-CN" sz="2800" i="1" dirty="0">
                  <a:ea typeface="楷体_GB2312" pitchFamily="49" charset="-122"/>
                </a:rPr>
                <a:t>n</a:t>
              </a:r>
              <a:r>
                <a:rPr lang="en-US" altLang="zh-CN" sz="2800" dirty="0">
                  <a:ea typeface="楷体_GB2312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的周期延拓，延拓周期为频域采样点数</a:t>
              </a:r>
              <a:r>
                <a:rPr lang="en-US" altLang="zh-CN" sz="2800" i="1" dirty="0">
                  <a:ea typeface="楷体_GB2312" pitchFamily="49" charset="-122"/>
                </a:rPr>
                <a:t>N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。</a:t>
              </a:r>
            </a:p>
          </p:txBody>
        </p:sp>
        <p:graphicFrame>
          <p:nvGraphicFramePr>
            <p:cNvPr id="82951" name="Object 7"/>
            <p:cNvGraphicFramePr>
              <a:graphicFrameLocks noChangeAspect="1"/>
            </p:cNvGraphicFramePr>
            <p:nvPr/>
          </p:nvGraphicFramePr>
          <p:xfrm>
            <a:off x="503" y="373"/>
            <a:ext cx="547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63" name="公式" r:id="rId3" imgW="323635" imgH="181004" progId="Equation.3">
                    <p:embed/>
                  </p:oleObj>
                </mc:Choice>
                <mc:Fallback>
                  <p:oleObj name="公式" r:id="rId3" imgW="323635" imgH="181004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" y="373"/>
                          <a:ext cx="547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52" name="Object 8"/>
            <p:cNvGraphicFramePr>
              <a:graphicFrameLocks noChangeAspect="1"/>
            </p:cNvGraphicFramePr>
            <p:nvPr/>
          </p:nvGraphicFramePr>
          <p:xfrm>
            <a:off x="2653" y="373"/>
            <a:ext cx="603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64" name="公式" r:id="rId5" imgW="362152" imgH="181004" progId="Equation.3">
                    <p:embed/>
                  </p:oleObj>
                </mc:Choice>
                <mc:Fallback>
                  <p:oleObj name="公式" r:id="rId5" imgW="362152" imgH="181004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373"/>
                          <a:ext cx="603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6681" name="Rectangle 9"/>
          <p:cNvSpPr>
            <a:spLocks noChangeArrowheads="1"/>
          </p:cNvSpPr>
          <p:nvPr/>
        </p:nvSpPr>
        <p:spPr bwMode="auto">
          <a:xfrm>
            <a:off x="250825" y="1519238"/>
            <a:ext cx="8424863" cy="102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时域采样造成频域的周期延拓，这里又看到一个对称的特性，即频域采样同样会造成时域的周期延拓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 </a:t>
            </a:r>
          </a:p>
        </p:txBody>
      </p:sp>
      <p:sp>
        <p:nvSpPr>
          <p:cNvPr id="156683" name="Text Box 11"/>
          <p:cNvSpPr txBox="1">
            <a:spLocks noChangeArrowheads="1"/>
          </p:cNvSpPr>
          <p:nvPr/>
        </p:nvSpPr>
        <p:spPr bwMode="auto">
          <a:xfrm>
            <a:off x="250825" y="2852738"/>
            <a:ext cx="8424863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当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为无限长序列时，时域周期延拓必然会造成混叠产生误差。此时采样点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越大，误差越小</a:t>
            </a:r>
          </a:p>
        </p:txBody>
      </p:sp>
      <p:sp>
        <p:nvSpPr>
          <p:cNvPr id="156684" name="Text Box 12"/>
          <p:cNvSpPr txBox="1">
            <a:spLocks noChangeArrowheads="1"/>
          </p:cNvSpPr>
          <p:nvPr/>
        </p:nvSpPr>
        <p:spPr bwMode="auto">
          <a:xfrm>
            <a:off x="323850" y="4149725"/>
            <a:ext cx="8351838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对于长度为</a:t>
            </a:r>
            <a:r>
              <a:rPr lang="en-US" altLang="zh-CN" sz="2800" i="1" dirty="0">
                <a:ea typeface="楷体_GB2312" pitchFamily="49" charset="-122"/>
              </a:rPr>
              <a:t>M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的有限长序列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只有当频域采样点数</a:t>
            </a:r>
            <a:r>
              <a:rPr lang="en-US" altLang="zh-CN" sz="2800" i="1" dirty="0" smtClean="0">
                <a:ea typeface="楷体_GB2312" pitchFamily="49" charset="-122"/>
              </a:rPr>
              <a:t>N </a:t>
            </a:r>
            <a:r>
              <a:rPr lang="en-US" altLang="zh-CN" sz="2800" dirty="0" smtClean="0">
                <a:ea typeface="楷体_GB2312" pitchFamily="49" charset="-122"/>
              </a:rPr>
              <a:t>≥ </a:t>
            </a:r>
            <a:r>
              <a:rPr lang="en-US" altLang="zh-CN" sz="2800" i="1" dirty="0" smtClean="0">
                <a:ea typeface="楷体_GB2312" pitchFamily="49" charset="-122"/>
              </a:rPr>
              <a:t>M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时</a:t>
            </a:r>
            <a:r>
              <a:rPr lang="zh-CN" altLang="en-US" sz="2800" dirty="0"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才能不失真的由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k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恢复出原序列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6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6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6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6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81" grpId="0"/>
      <p:bldP spid="156683" grpId="0"/>
      <p:bldP spid="15668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ext Box 2"/>
          <p:cNvSpPr txBox="1">
            <a:spLocks noChangeArrowheads="1"/>
          </p:cNvSpPr>
          <p:nvPr/>
        </p:nvSpPr>
        <p:spPr bwMode="auto">
          <a:xfrm>
            <a:off x="250825" y="2492375"/>
            <a:ext cx="8424863" cy="108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1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即可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由离散频谱</a:t>
            </a:r>
            <a:r>
              <a:rPr lang="en-US" altLang="zh-CN" sz="2800" i="1" dirty="0" smtClean="0">
                <a:ea typeface="楷体_GB2312" pitchFamily="49" charset="-122"/>
              </a:rPr>
              <a:t>X</a:t>
            </a:r>
            <a:r>
              <a:rPr lang="en-US" altLang="zh-CN" sz="2800" dirty="0" smtClean="0">
                <a:ea typeface="楷体_GB2312" pitchFamily="49" charset="-122"/>
              </a:rPr>
              <a:t>(</a:t>
            </a:r>
            <a:r>
              <a:rPr lang="en-US" altLang="zh-CN" sz="2800" i="1" dirty="0" smtClean="0">
                <a:ea typeface="楷体_GB2312" pitchFamily="49" charset="-122"/>
              </a:rPr>
              <a:t>k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不失真的恢复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出原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连续频谱（原信号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graphicFrame>
        <p:nvGraphicFramePr>
          <p:cNvPr id="1577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885579"/>
              </p:ext>
            </p:extLst>
          </p:nvPr>
        </p:nvGraphicFramePr>
        <p:xfrm>
          <a:off x="1966913" y="1772816"/>
          <a:ext cx="474662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33" name="公式" r:id="rId3" imgW="1752513" imgH="181004" progId="Equation.3">
                  <p:embed/>
                </p:oleObj>
              </mc:Choice>
              <mc:Fallback>
                <p:oleObj name="公式" r:id="rId3" imgW="1752513" imgH="18100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6913" y="1772816"/>
                        <a:ext cx="474662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02" name="Rectangle 6"/>
          <p:cNvSpPr>
            <a:spLocks noChangeArrowheads="1"/>
          </p:cNvSpPr>
          <p:nvPr/>
        </p:nvSpPr>
        <p:spPr bwMode="auto">
          <a:xfrm>
            <a:off x="468313" y="101600"/>
            <a:ext cx="30241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频率采样定理</a:t>
            </a:r>
          </a:p>
        </p:txBody>
      </p:sp>
      <p:sp>
        <p:nvSpPr>
          <p:cNvPr id="157703" name="Rectangle 7"/>
          <p:cNvSpPr>
            <a:spLocks noChangeArrowheads="1"/>
          </p:cNvSpPr>
          <p:nvPr/>
        </p:nvSpPr>
        <p:spPr bwMode="auto">
          <a:xfrm>
            <a:off x="323850" y="673100"/>
            <a:ext cx="8315325" cy="108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若时域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序列</a:t>
            </a:r>
            <a:r>
              <a:rPr lang="en-US" altLang="zh-CN" sz="2800" i="1" dirty="0" smtClean="0">
                <a:latin typeface="+mn-lt"/>
                <a:ea typeface="楷体" panose="02010609060101010101" pitchFamily="49" charset="-122"/>
              </a:rPr>
              <a:t>x</a:t>
            </a:r>
            <a:r>
              <a:rPr lang="en-US" altLang="zh-CN" sz="2800" dirty="0" smtClean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 smtClean="0"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 smtClean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的长度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en-US" altLang="zh-CN" sz="2800" i="1" dirty="0" smtClean="0">
                <a:ea typeface="楷体_GB2312" pitchFamily="49" charset="-122"/>
              </a:rPr>
              <a:t>M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则对其连续频谱离散化时，必须将一个周期离散为</a:t>
            </a:r>
            <a:r>
              <a:rPr lang="en-US" altLang="zh-CN" sz="2800" i="1" dirty="0" smtClean="0">
                <a:ea typeface="楷体_GB2312" pitchFamily="49" charset="-122"/>
              </a:rPr>
              <a:t>N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点（</a:t>
            </a:r>
            <a:r>
              <a:rPr lang="en-US" altLang="zh-CN" sz="2800" i="1" dirty="0" smtClean="0">
                <a:ea typeface="楷体_GB2312" pitchFamily="49" charset="-122"/>
              </a:rPr>
              <a:t>N</a:t>
            </a:r>
            <a:r>
              <a:rPr lang="en-US" altLang="zh-CN" sz="2800" dirty="0" smtClean="0">
                <a:ea typeface="楷体_GB2312" pitchFamily="49" charset="-122"/>
              </a:rPr>
              <a:t> </a:t>
            </a:r>
            <a:r>
              <a:rPr lang="en-US" altLang="zh-CN" sz="2800" dirty="0">
                <a:ea typeface="楷体_GB2312" pitchFamily="49" charset="-122"/>
              </a:rPr>
              <a:t>≧ </a:t>
            </a:r>
            <a:r>
              <a:rPr lang="en-US" altLang="zh-CN" sz="2800" i="1" dirty="0" smtClean="0">
                <a:ea typeface="楷体_GB2312" pitchFamily="49" charset="-122"/>
              </a:rPr>
              <a:t>M</a:t>
            </a:r>
            <a:r>
              <a:rPr lang="zh-CN" altLang="en-US" sz="2800" dirty="0" smtClean="0">
                <a:ea typeface="楷体_GB2312" pitchFamily="49" charset="-122"/>
              </a:rPr>
              <a:t>）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此时有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5770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000772"/>
              </p:ext>
            </p:extLst>
          </p:nvPr>
        </p:nvGraphicFramePr>
        <p:xfrm>
          <a:off x="2532063" y="4249415"/>
          <a:ext cx="12827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34" name="公式" r:id="rId5" imgW="438246" imgH="181004" progId="Equation.3">
                  <p:embed/>
                </p:oleObj>
              </mc:Choice>
              <mc:Fallback>
                <p:oleObj name="公式" r:id="rId5" imgW="438246" imgH="18100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4249415"/>
                        <a:ext cx="12827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0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44247"/>
              </p:ext>
            </p:extLst>
          </p:nvPr>
        </p:nvGraphicFramePr>
        <p:xfrm>
          <a:off x="471488" y="4236715"/>
          <a:ext cx="8429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35" name="公式" r:id="rId7" imgW="266799" imgH="152400" progId="Equation.3">
                  <p:embed/>
                </p:oleObj>
              </mc:Choice>
              <mc:Fallback>
                <p:oleObj name="公式" r:id="rId7" imgW="266799" imgH="1524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8" y="4236715"/>
                        <a:ext cx="8429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0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142909"/>
              </p:ext>
            </p:extLst>
          </p:nvPr>
        </p:nvGraphicFramePr>
        <p:xfrm>
          <a:off x="5224463" y="4320852"/>
          <a:ext cx="9794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36" name="公式" r:id="rId9" imgW="323635" imgH="152400" progId="Equation.3">
                  <p:embed/>
                </p:oleObj>
              </mc:Choice>
              <mc:Fallback>
                <p:oleObj name="公式" r:id="rId9" imgW="323635" imgH="152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4320852"/>
                        <a:ext cx="97948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0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845578"/>
              </p:ext>
            </p:extLst>
          </p:nvPr>
        </p:nvGraphicFramePr>
        <p:xfrm>
          <a:off x="7413625" y="4236715"/>
          <a:ext cx="1046163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37" name="公式" r:id="rId11" imgW="342893" imgH="181004" progId="Equation.3">
                  <p:embed/>
                </p:oleObj>
              </mc:Choice>
              <mc:Fallback>
                <p:oleObj name="公式" r:id="rId11" imgW="342893" imgH="18100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25" y="4236715"/>
                        <a:ext cx="1046163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1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941181"/>
              </p:ext>
            </p:extLst>
          </p:nvPr>
        </p:nvGraphicFramePr>
        <p:xfrm>
          <a:off x="1763713" y="5211440"/>
          <a:ext cx="3951287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38" name="公式" r:id="rId13" imgW="1333525" imgH="181004" progId="Equation.3">
                  <p:embed/>
                </p:oleObj>
              </mc:Choice>
              <mc:Fallback>
                <p:oleObj name="公式" r:id="rId13" imgW="1333525" imgH="181004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211440"/>
                        <a:ext cx="3951287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11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8577137"/>
              </p:ext>
            </p:extLst>
          </p:nvPr>
        </p:nvGraphicFramePr>
        <p:xfrm>
          <a:off x="1249363" y="4214490"/>
          <a:ext cx="12954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39" name="公式" r:id="rId15" imgW="533598" imgH="152400" progId="Equation.3">
                  <p:embed/>
                </p:oleObj>
              </mc:Choice>
              <mc:Fallback>
                <p:oleObj name="公式" r:id="rId15" imgW="533598" imgH="15240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363" y="4214490"/>
                        <a:ext cx="12954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12" name="Objec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7703268"/>
              </p:ext>
            </p:extLst>
          </p:nvPr>
        </p:nvGraphicFramePr>
        <p:xfrm>
          <a:off x="6118225" y="4236715"/>
          <a:ext cx="12398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40" name="公式" r:id="rId17" imgW="514340" imgH="152400" progId="Equation.3">
                  <p:embed/>
                </p:oleObj>
              </mc:Choice>
              <mc:Fallback>
                <p:oleObj name="公式" r:id="rId17" imgW="514340" imgH="152400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8225" y="4236715"/>
                        <a:ext cx="123983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13" name="Text Box 17"/>
          <p:cNvSpPr txBox="1">
            <a:spLocks noChangeArrowheads="1"/>
          </p:cNvSpPr>
          <p:nvPr/>
        </p:nvSpPr>
        <p:spPr bwMode="auto">
          <a:xfrm>
            <a:off x="514350" y="4739952"/>
            <a:ext cx="1079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M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</a:p>
        </p:txBody>
      </p:sp>
      <p:sp>
        <p:nvSpPr>
          <p:cNvPr id="157714" name="Text Box 18"/>
          <p:cNvSpPr txBox="1">
            <a:spLocks noChangeArrowheads="1"/>
          </p:cNvSpPr>
          <p:nvPr/>
        </p:nvSpPr>
        <p:spPr bwMode="auto">
          <a:xfrm>
            <a:off x="5297488" y="4754240"/>
            <a:ext cx="10795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</a:p>
        </p:txBody>
      </p:sp>
      <p:grpSp>
        <p:nvGrpSpPr>
          <p:cNvPr id="157715" name="Group 19"/>
          <p:cNvGrpSpPr>
            <a:grpSpLocks/>
          </p:cNvGrpSpPr>
          <p:nvPr/>
        </p:nvGrpSpPr>
        <p:grpSpPr bwMode="auto">
          <a:xfrm>
            <a:off x="3713163" y="3916040"/>
            <a:ext cx="1655762" cy="833437"/>
            <a:chOff x="2200" y="2387"/>
            <a:chExt cx="1043" cy="525"/>
          </a:xfrm>
        </p:grpSpPr>
        <p:graphicFrame>
          <p:nvGraphicFramePr>
            <p:cNvPr id="83986" name="Object 20"/>
            <p:cNvGraphicFramePr>
              <a:graphicFrameLocks/>
            </p:cNvGraphicFramePr>
            <p:nvPr/>
          </p:nvGraphicFramePr>
          <p:xfrm>
            <a:off x="2218" y="2571"/>
            <a:ext cx="980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941" name="公式" r:id="rId19" imgW="476293" imgH="152400" progId="Equation.3">
                    <p:embed/>
                  </p:oleObj>
                </mc:Choice>
                <mc:Fallback>
                  <p:oleObj name="公式" r:id="rId19" imgW="476293" imgH="152400" progId="Equation.3">
                    <p:embed/>
                    <p:pic>
                      <p:nvPicPr>
                        <p:cNvPr id="0" name="Object 2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8" y="2571"/>
                          <a:ext cx="980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987" name="Text Box 21"/>
            <p:cNvSpPr txBox="1">
              <a:spLocks noChangeArrowheads="1"/>
            </p:cNvSpPr>
            <p:nvPr/>
          </p:nvSpPr>
          <p:spPr bwMode="auto">
            <a:xfrm>
              <a:off x="2200" y="2387"/>
              <a:ext cx="104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i="1" dirty="0">
                  <a:ea typeface="楷体_GB2312" pitchFamily="49" charset="-122"/>
                </a:rPr>
                <a:t>N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点采样</a:t>
              </a:r>
            </a:p>
          </p:txBody>
        </p:sp>
      </p:grpSp>
      <p:sp>
        <p:nvSpPr>
          <p:cNvPr id="157718" name="Line 22"/>
          <p:cNvSpPr>
            <a:spLocks noChangeShapeType="1"/>
          </p:cNvSpPr>
          <p:nvPr/>
        </p:nvSpPr>
        <p:spPr bwMode="auto">
          <a:xfrm>
            <a:off x="323850" y="3789040"/>
            <a:ext cx="828040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7719" name="Text Box 23"/>
          <p:cNvSpPr txBox="1">
            <a:spLocks noChangeArrowheads="1"/>
          </p:cNvSpPr>
          <p:nvPr/>
        </p:nvSpPr>
        <p:spPr bwMode="auto">
          <a:xfrm>
            <a:off x="7453313" y="4779640"/>
            <a:ext cx="10795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7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7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7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7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7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7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7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7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7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7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57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7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57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57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57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8" grpId="0"/>
      <p:bldP spid="157702" grpId="0"/>
      <p:bldP spid="157703" grpId="0"/>
      <p:bldP spid="157713" grpId="0"/>
      <p:bldP spid="157714" grpId="0"/>
      <p:bldP spid="15771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60" name="Group 16"/>
          <p:cNvGrpSpPr>
            <a:grpSpLocks/>
          </p:cNvGrpSpPr>
          <p:nvPr/>
        </p:nvGrpSpPr>
        <p:grpSpPr bwMode="auto">
          <a:xfrm>
            <a:off x="395288" y="2168525"/>
            <a:ext cx="7372350" cy="2052638"/>
            <a:chOff x="268" y="527"/>
            <a:chExt cx="4644" cy="1293"/>
          </a:xfrm>
        </p:grpSpPr>
        <p:sp>
          <p:nvSpPr>
            <p:cNvPr id="84999" name="Text Box 7"/>
            <p:cNvSpPr txBox="1">
              <a:spLocks noChangeArrowheads="1"/>
            </p:cNvSpPr>
            <p:nvPr/>
          </p:nvSpPr>
          <p:spPr bwMode="auto">
            <a:xfrm>
              <a:off x="268" y="527"/>
              <a:ext cx="14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例</a:t>
              </a:r>
              <a:r>
                <a:rPr lang="zh-CN" altLang="en-US" sz="2800" dirty="0">
                  <a:ea typeface="楷体_GB2312" pitchFamily="49" charset="-122"/>
                </a:rPr>
                <a:t>：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已知</a:t>
              </a:r>
            </a:p>
          </p:txBody>
        </p:sp>
        <p:graphicFrame>
          <p:nvGraphicFramePr>
            <p:cNvPr id="85000" name="Object 8"/>
            <p:cNvGraphicFramePr>
              <a:graphicFrameLocks noChangeAspect="1"/>
            </p:cNvGraphicFramePr>
            <p:nvPr/>
          </p:nvGraphicFramePr>
          <p:xfrm>
            <a:off x="1271" y="536"/>
            <a:ext cx="1249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736" name="公式" r:id="rId3" imgW="837974" imgH="190383" progId="Equation.3">
                    <p:embed/>
                  </p:oleObj>
                </mc:Choice>
                <mc:Fallback>
                  <p:oleObj name="公式" r:id="rId3" imgW="837974" imgH="190383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1" y="536"/>
                          <a:ext cx="1249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01" name="Object 9"/>
            <p:cNvGraphicFramePr>
              <a:graphicFrameLocks noChangeAspect="1"/>
            </p:cNvGraphicFramePr>
            <p:nvPr/>
          </p:nvGraphicFramePr>
          <p:xfrm>
            <a:off x="2571" y="538"/>
            <a:ext cx="2160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737" name="公式" r:id="rId5" imgW="1485714" imgH="190383" progId="Equation.3">
                    <p:embed/>
                  </p:oleObj>
                </mc:Choice>
                <mc:Fallback>
                  <p:oleObj name="公式" r:id="rId5" imgW="1485714" imgH="190383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1" y="538"/>
                          <a:ext cx="2160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002" name="Text Box 10"/>
            <p:cNvSpPr txBox="1">
              <a:spLocks noChangeArrowheads="1"/>
            </p:cNvSpPr>
            <p:nvPr/>
          </p:nvSpPr>
          <p:spPr bwMode="auto">
            <a:xfrm>
              <a:off x="300" y="1026"/>
              <a:ext cx="217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对</a:t>
              </a:r>
              <a:r>
                <a:rPr lang="zh-CN" altLang="en-US" sz="2800" dirty="0">
                  <a:ea typeface="楷体_GB2312" pitchFamily="49" charset="-122"/>
                </a:rPr>
                <a:t>            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采样得</a:t>
              </a:r>
            </a:p>
          </p:txBody>
        </p:sp>
        <p:graphicFrame>
          <p:nvGraphicFramePr>
            <p:cNvPr id="85003" name="Object 11"/>
            <p:cNvGraphicFramePr>
              <a:graphicFrameLocks noChangeAspect="1"/>
            </p:cNvGraphicFramePr>
            <p:nvPr/>
          </p:nvGraphicFramePr>
          <p:xfrm>
            <a:off x="613" y="1035"/>
            <a:ext cx="739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738" name="公式" r:id="rId7" imgW="476293" imgH="190383" progId="Equation.3">
                    <p:embed/>
                  </p:oleObj>
                </mc:Choice>
                <mc:Fallback>
                  <p:oleObj name="公式" r:id="rId7" imgW="476293" imgH="190383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3" y="1035"/>
                          <a:ext cx="739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04" name="Object 12"/>
            <p:cNvGraphicFramePr>
              <a:graphicFrameLocks noChangeAspect="1"/>
            </p:cNvGraphicFramePr>
            <p:nvPr/>
          </p:nvGraphicFramePr>
          <p:xfrm>
            <a:off x="2188" y="1017"/>
            <a:ext cx="2724" cy="4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739" name="公式" r:id="rId9" imgW="1923959" imgH="304800" progId="Equation.3">
                    <p:embed/>
                  </p:oleObj>
                </mc:Choice>
                <mc:Fallback>
                  <p:oleObj name="公式" r:id="rId9" imgW="1923959" imgH="3048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8" y="1017"/>
                          <a:ext cx="2724" cy="4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5005" name="Group 13"/>
            <p:cNvGrpSpPr>
              <a:grpSpLocks/>
            </p:cNvGrpSpPr>
            <p:nvPr/>
          </p:nvGrpSpPr>
          <p:grpSpPr bwMode="auto">
            <a:xfrm>
              <a:off x="300" y="1480"/>
              <a:ext cx="2172" cy="340"/>
              <a:chOff x="204" y="1813"/>
              <a:chExt cx="2172" cy="340"/>
            </a:xfrm>
          </p:grpSpPr>
          <p:graphicFrame>
            <p:nvGraphicFramePr>
              <p:cNvPr id="85006" name="Object 14"/>
              <p:cNvGraphicFramePr>
                <a:graphicFrameLocks noChangeAspect="1"/>
              </p:cNvGraphicFramePr>
              <p:nvPr/>
            </p:nvGraphicFramePr>
            <p:xfrm>
              <a:off x="639" y="1831"/>
              <a:ext cx="1737" cy="3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5740" name="公式" r:id="rId11" imgW="1124032" imgH="171626" progId="Equation.3">
                      <p:embed/>
                    </p:oleObj>
                  </mc:Choice>
                  <mc:Fallback>
                    <p:oleObj name="公式" r:id="rId11" imgW="1124032" imgH="171626" progId="Equation.3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9" y="1831"/>
                            <a:ext cx="1737" cy="3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5007" name="Text Box 15"/>
              <p:cNvSpPr txBox="1">
                <a:spLocks noChangeArrowheads="1"/>
              </p:cNvSpPr>
              <p:nvPr/>
            </p:nvSpPr>
            <p:spPr bwMode="auto">
              <a:xfrm>
                <a:off x="204" y="1813"/>
                <a:ext cx="10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求</a:t>
                </a:r>
                <a:r>
                  <a:rPr lang="zh-CN" altLang="en-US" sz="2800" dirty="0">
                    <a:ea typeface="楷体_GB2312" pitchFamily="49" charset="-122"/>
                  </a:rPr>
                  <a:t>：</a:t>
                </a:r>
              </a:p>
            </p:txBody>
          </p:sp>
        </p:grpSp>
      </p:grpSp>
      <p:grpSp>
        <p:nvGrpSpPr>
          <p:cNvPr id="210961" name="Group 17"/>
          <p:cNvGrpSpPr>
            <a:grpSpLocks/>
          </p:cNvGrpSpPr>
          <p:nvPr/>
        </p:nvGrpSpPr>
        <p:grpSpPr bwMode="auto">
          <a:xfrm>
            <a:off x="323850" y="280992"/>
            <a:ext cx="8172450" cy="1212851"/>
            <a:chOff x="223" y="2831"/>
            <a:chExt cx="5148" cy="764"/>
          </a:xfrm>
        </p:grpSpPr>
        <p:sp>
          <p:nvSpPr>
            <p:cNvPr id="84996" name="Text Box 18"/>
            <p:cNvSpPr txBox="1">
              <a:spLocks noChangeArrowheads="1"/>
            </p:cNvSpPr>
            <p:nvPr/>
          </p:nvSpPr>
          <p:spPr bwMode="auto">
            <a:xfrm>
              <a:off x="223" y="2831"/>
              <a:ext cx="5148" cy="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例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               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对该频谱进行</a:t>
              </a:r>
              <a:r>
                <a:rPr lang="en-US" altLang="zh-CN" sz="2800" i="1" dirty="0">
                  <a:ea typeface="楷体_GB2312" pitchFamily="49" charset="-122"/>
                </a:rPr>
                <a:t>N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点等间隔采样得到</a:t>
              </a:r>
              <a:r>
                <a:rPr lang="en-US" altLang="zh-CN" sz="2800" i="1" dirty="0">
                  <a:ea typeface="楷体_GB2312" pitchFamily="49" charset="-122"/>
                </a:rPr>
                <a:t>X</a:t>
              </a:r>
              <a:r>
                <a:rPr lang="en-US" altLang="zh-CN" sz="2800" dirty="0">
                  <a:ea typeface="楷体_GB2312" pitchFamily="49" charset="-122"/>
                </a:rPr>
                <a:t>(</a:t>
              </a:r>
              <a:r>
                <a:rPr lang="en-US" altLang="zh-CN" sz="2800" i="1" dirty="0">
                  <a:ea typeface="楷体_GB2312" pitchFamily="49" charset="-122"/>
                </a:rPr>
                <a:t>k</a:t>
              </a:r>
              <a:r>
                <a:rPr lang="en-US" altLang="zh-CN" sz="2800" dirty="0">
                  <a:ea typeface="楷体_GB2312" pitchFamily="49" charset="-122"/>
                </a:rPr>
                <a:t>)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，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当</a:t>
              </a:r>
              <a:r>
                <a:rPr lang="en-US" altLang="zh-CN" sz="2800" i="1" dirty="0">
                  <a:ea typeface="楷体_GB2312" pitchFamily="49" charset="-122"/>
                </a:rPr>
                <a:t>N </a:t>
              </a:r>
              <a:r>
                <a:rPr lang="en-US" altLang="zh-CN" sz="2800" dirty="0">
                  <a:ea typeface="楷体_GB2312" pitchFamily="49" charset="-122"/>
                </a:rPr>
                <a:t>= 5,7,3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对应的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    ？</a:t>
              </a:r>
            </a:p>
          </p:txBody>
        </p:sp>
        <p:graphicFrame>
          <p:nvGraphicFramePr>
            <p:cNvPr id="84997" name="Object 19"/>
            <p:cNvGraphicFramePr>
              <a:graphicFrameLocks noChangeAspect="1"/>
            </p:cNvGraphicFramePr>
            <p:nvPr/>
          </p:nvGraphicFramePr>
          <p:xfrm>
            <a:off x="648" y="2900"/>
            <a:ext cx="2211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741" name="公式" r:id="rId13" imgW="1428878" imgH="190383" progId="Equation.3">
                    <p:embed/>
                  </p:oleObj>
                </mc:Choice>
                <mc:Fallback>
                  <p:oleObj name="公式" r:id="rId13" imgW="1428878" imgH="190383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8" y="2900"/>
                          <a:ext cx="2211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998" name="Object 20"/>
            <p:cNvGraphicFramePr>
              <a:graphicFrameLocks noChangeAspect="1"/>
            </p:cNvGraphicFramePr>
            <p:nvPr/>
          </p:nvGraphicFramePr>
          <p:xfrm>
            <a:off x="3551" y="3244"/>
            <a:ext cx="769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742" name="公式" r:id="rId15" imgW="476293" imgH="181004" progId="Equation.3">
                    <p:embed/>
                  </p:oleObj>
                </mc:Choice>
                <mc:Fallback>
                  <p:oleObj name="公式" r:id="rId15" imgW="476293" imgH="181004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1" y="3244"/>
                          <a:ext cx="769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ext Box 2"/>
          <p:cNvSpPr txBox="1">
            <a:spLocks noChangeArrowheads="1"/>
          </p:cNvSpPr>
          <p:nvPr/>
        </p:nvSpPr>
        <p:spPr bwMode="auto">
          <a:xfrm>
            <a:off x="165100" y="749300"/>
            <a:ext cx="45354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用频域采样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k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)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chemeClr val="bg1"/>
                </a:solidFill>
                <a:ea typeface="楷体_GB2312" pitchFamily="49" charset="-122"/>
              </a:rPr>
              <a:t>z</a:t>
            </a: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)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graphicFrame>
        <p:nvGraphicFramePr>
          <p:cNvPr id="159747" name="Object 3"/>
          <p:cNvGraphicFramePr>
            <a:graphicFrameLocks noChangeAspect="1"/>
          </p:cNvGraphicFramePr>
          <p:nvPr/>
        </p:nvGraphicFramePr>
        <p:xfrm>
          <a:off x="165100" y="1360488"/>
          <a:ext cx="2903538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57" name="公式" r:id="rId3" imgW="1133426" imgH="381234" progId="Equation.3">
                  <p:embed/>
                </p:oleObj>
              </mc:Choice>
              <mc:Fallback>
                <p:oleObj name="公式" r:id="rId3" imgW="1133426" imgH="381234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" y="1360488"/>
                        <a:ext cx="2903538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49" name="Object 5"/>
          <p:cNvGraphicFramePr>
            <a:graphicFrameLocks noChangeAspect="1"/>
          </p:cNvGraphicFramePr>
          <p:nvPr/>
        </p:nvGraphicFramePr>
        <p:xfrm>
          <a:off x="1054100" y="2652713"/>
          <a:ext cx="3935413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58" name="公式" r:id="rId5" imgW="1552413" imgH="381234" progId="Equation.3">
                  <p:embed/>
                </p:oleObj>
              </mc:Choice>
              <mc:Fallback>
                <p:oleObj name="公式" r:id="rId5" imgW="1552413" imgH="38123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2652713"/>
                        <a:ext cx="3935413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50" name="Object 6"/>
          <p:cNvGraphicFramePr>
            <a:graphicFrameLocks noChangeAspect="1"/>
          </p:cNvGraphicFramePr>
          <p:nvPr/>
        </p:nvGraphicFramePr>
        <p:xfrm>
          <a:off x="2901950" y="1370013"/>
          <a:ext cx="4090988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59" name="公式" r:id="rId7" imgW="1619113" imgH="409370" progId="Equation.3">
                  <p:embed/>
                </p:oleObj>
              </mc:Choice>
              <mc:Fallback>
                <p:oleObj name="公式" r:id="rId7" imgW="1619113" imgH="40937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1950" y="1370013"/>
                        <a:ext cx="4090988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51" name="Object 7"/>
          <p:cNvGraphicFramePr>
            <a:graphicFrameLocks noChangeAspect="1"/>
          </p:cNvGraphicFramePr>
          <p:nvPr/>
        </p:nvGraphicFramePr>
        <p:xfrm>
          <a:off x="1100138" y="5041900"/>
          <a:ext cx="3529012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60" name="公式" r:id="rId9" imgW="1390831" imgH="409370" progId="Equation.3">
                  <p:embed/>
                </p:oleObj>
              </mc:Choice>
              <mc:Fallback>
                <p:oleObj name="公式" r:id="rId9" imgW="1390831" imgH="40937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5041900"/>
                        <a:ext cx="3529012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52" name="Object 8"/>
          <p:cNvGraphicFramePr>
            <a:graphicFrameLocks noChangeAspect="1"/>
          </p:cNvGraphicFramePr>
          <p:nvPr/>
        </p:nvGraphicFramePr>
        <p:xfrm>
          <a:off x="1028700" y="3817938"/>
          <a:ext cx="3935413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61" name="公式" r:id="rId11" imgW="1552413" imgH="409370" progId="Equation.3">
                  <p:embed/>
                </p:oleObj>
              </mc:Choice>
              <mc:Fallback>
                <p:oleObj name="公式" r:id="rId11" imgW="1552413" imgH="40937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817938"/>
                        <a:ext cx="3935413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53" name="Text Box 9"/>
          <p:cNvSpPr txBox="1">
            <a:spLocks noChangeArrowheads="1"/>
          </p:cNvSpPr>
          <p:nvPr/>
        </p:nvSpPr>
        <p:spPr bwMode="auto">
          <a:xfrm>
            <a:off x="4529138" y="5316538"/>
            <a:ext cx="4537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用离散频率表示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z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)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的公式</a:t>
            </a:r>
          </a:p>
        </p:txBody>
      </p:sp>
      <p:grpSp>
        <p:nvGrpSpPr>
          <p:cNvPr id="159756" name="Group 12"/>
          <p:cNvGrpSpPr>
            <a:grpSpLocks/>
          </p:cNvGrpSpPr>
          <p:nvPr/>
        </p:nvGrpSpPr>
        <p:grpSpPr bwMode="auto">
          <a:xfrm>
            <a:off x="179388" y="115888"/>
            <a:ext cx="8169275" cy="561975"/>
            <a:chOff x="113" y="119"/>
            <a:chExt cx="5146" cy="354"/>
          </a:xfrm>
        </p:grpSpPr>
        <p:sp>
          <p:nvSpPr>
            <p:cNvPr id="86027" name="Text Box 10"/>
            <p:cNvSpPr txBox="1">
              <a:spLocks noChangeArrowheads="1"/>
            </p:cNvSpPr>
            <p:nvPr/>
          </p:nvSpPr>
          <p:spPr bwMode="auto">
            <a:xfrm>
              <a:off x="113" y="119"/>
              <a:ext cx="476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频域采样</a:t>
              </a:r>
              <a:r>
                <a:rPr lang="en-US" altLang="zh-CN" sz="2800" i="1" dirty="0">
                  <a:solidFill>
                    <a:schemeClr val="bg1"/>
                  </a:solidFill>
                  <a:ea typeface="楷体_GB2312" pitchFamily="49" charset="-122"/>
                </a:rPr>
                <a:t>X</a:t>
              </a:r>
              <a:r>
                <a:rPr lang="en-US" altLang="zh-CN" sz="2800" dirty="0">
                  <a:solidFill>
                    <a:schemeClr val="bg1"/>
                  </a:solidFill>
                  <a:ea typeface="楷体_GB2312" pitchFamily="49" charset="-122"/>
                </a:rPr>
                <a:t>(</a:t>
              </a:r>
              <a:r>
                <a:rPr lang="en-US" altLang="zh-CN" sz="2800" i="1" dirty="0">
                  <a:solidFill>
                    <a:schemeClr val="bg1"/>
                  </a:solidFill>
                  <a:ea typeface="楷体_GB2312" pitchFamily="49" charset="-122"/>
                </a:rPr>
                <a:t>k</a:t>
              </a:r>
              <a:r>
                <a:rPr lang="en-US" altLang="zh-CN" sz="2800" dirty="0">
                  <a:solidFill>
                    <a:schemeClr val="bg1"/>
                  </a:solidFill>
                  <a:ea typeface="楷体_GB2312" pitchFamily="49" charset="-122"/>
                </a:rPr>
                <a:t>)</a:t>
              </a:r>
              <a:r>
                <a:rPr lang="zh-CN" altLang="en-US" sz="28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能表示</a:t>
              </a:r>
              <a:r>
                <a:rPr lang="en-US" altLang="zh-CN" sz="2800" i="1" dirty="0">
                  <a:solidFill>
                    <a:schemeClr val="bg1"/>
                  </a:solidFill>
                  <a:ea typeface="楷体_GB2312" pitchFamily="49" charset="-122"/>
                </a:rPr>
                <a:t>x</a:t>
              </a:r>
              <a:r>
                <a:rPr lang="en-US" altLang="zh-CN" sz="2800" dirty="0">
                  <a:solidFill>
                    <a:schemeClr val="bg1"/>
                  </a:solidFill>
                  <a:ea typeface="楷体_GB2312" pitchFamily="49" charset="-122"/>
                </a:rPr>
                <a:t>(</a:t>
              </a:r>
              <a:r>
                <a:rPr lang="en-US" altLang="zh-CN" sz="2800" i="1" dirty="0">
                  <a:solidFill>
                    <a:schemeClr val="bg1"/>
                  </a:solidFill>
                  <a:ea typeface="楷体_GB2312" pitchFamily="49" charset="-122"/>
                </a:rPr>
                <a:t>n</a:t>
              </a:r>
              <a:r>
                <a:rPr lang="en-US" altLang="zh-CN" sz="2800" dirty="0">
                  <a:solidFill>
                    <a:schemeClr val="bg1"/>
                  </a:solidFill>
                  <a:ea typeface="楷体_GB2312" pitchFamily="49" charset="-122"/>
                </a:rPr>
                <a:t>)</a:t>
              </a:r>
              <a:r>
                <a:rPr lang="zh-CN" altLang="en-US" sz="2800" dirty="0">
                  <a:solidFill>
                    <a:schemeClr val="bg1"/>
                  </a:solidFill>
                  <a:ea typeface="楷体_GB2312" pitchFamily="49" charset="-122"/>
                </a:rPr>
                <a:t>，</a:t>
              </a:r>
              <a:r>
                <a:rPr lang="zh-CN" altLang="en-US" sz="28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则也能表示</a:t>
              </a:r>
              <a:r>
                <a:rPr lang="en-US" altLang="zh-CN" sz="2800" i="1" dirty="0">
                  <a:solidFill>
                    <a:schemeClr val="bg1"/>
                  </a:solidFill>
                  <a:ea typeface="楷体_GB2312" pitchFamily="49" charset="-122"/>
                </a:rPr>
                <a:t>X</a:t>
              </a:r>
              <a:r>
                <a:rPr lang="en-US" altLang="zh-CN" sz="2800" dirty="0">
                  <a:solidFill>
                    <a:schemeClr val="bg1"/>
                  </a:solidFill>
                  <a:ea typeface="楷体_GB2312" pitchFamily="49" charset="-122"/>
                </a:rPr>
                <a:t>(</a:t>
              </a:r>
              <a:r>
                <a:rPr lang="en-US" altLang="zh-CN" sz="2800" i="1" dirty="0">
                  <a:solidFill>
                    <a:schemeClr val="bg1"/>
                  </a:solidFill>
                  <a:ea typeface="楷体_GB2312" pitchFamily="49" charset="-122"/>
                </a:rPr>
                <a:t>z</a:t>
              </a:r>
              <a:r>
                <a:rPr lang="en-US" altLang="zh-CN" sz="2800" dirty="0">
                  <a:solidFill>
                    <a:schemeClr val="bg1"/>
                  </a:solidFill>
                  <a:ea typeface="楷体_GB2312" pitchFamily="49" charset="-122"/>
                </a:rPr>
                <a:t>)</a:t>
              </a:r>
              <a:r>
                <a:rPr lang="zh-CN" altLang="en-US" sz="28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和</a:t>
              </a:r>
            </a:p>
          </p:txBody>
        </p:sp>
        <p:graphicFrame>
          <p:nvGraphicFramePr>
            <p:cNvPr id="86028" name="Object 11"/>
            <p:cNvGraphicFramePr>
              <a:graphicFrameLocks noChangeAspect="1"/>
            </p:cNvGraphicFramePr>
            <p:nvPr/>
          </p:nvGraphicFramePr>
          <p:xfrm>
            <a:off x="4513" y="119"/>
            <a:ext cx="746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762" name="公式" r:id="rId13" imgW="438246" imgH="181004" progId="Equation.3">
                    <p:embed/>
                  </p:oleObj>
                </mc:Choice>
                <mc:Fallback>
                  <p:oleObj name="公式" r:id="rId13" imgW="438246" imgH="181004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119"/>
                          <a:ext cx="746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9758" name="Object 14"/>
          <p:cNvGraphicFramePr>
            <a:graphicFrameLocks noChangeAspect="1"/>
          </p:cNvGraphicFramePr>
          <p:nvPr/>
        </p:nvGraphicFramePr>
        <p:xfrm>
          <a:off x="5187950" y="2654300"/>
          <a:ext cx="3560763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63" name="公式" r:id="rId15" imgW="1400225" imgH="381234" progId="Equation.3">
                  <p:embed/>
                </p:oleObj>
              </mc:Choice>
              <mc:Fallback>
                <p:oleObj name="公式" r:id="rId15" imgW="1400225" imgH="381234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950" y="2654300"/>
                        <a:ext cx="3560763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9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9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9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9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9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9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6" grpId="0"/>
      <p:bldP spid="15975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771" name="Object 3"/>
          <p:cNvGraphicFramePr>
            <a:graphicFrameLocks noChangeAspect="1"/>
          </p:cNvGraphicFramePr>
          <p:nvPr/>
        </p:nvGraphicFramePr>
        <p:xfrm>
          <a:off x="4843463" y="260350"/>
          <a:ext cx="278130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80" name="公式" r:id="rId3" imgW="990632" imgH="381234" progId="Equation.3">
                  <p:embed/>
                </p:oleObj>
              </mc:Choice>
              <mc:Fallback>
                <p:oleObj name="公式" r:id="rId3" imgW="990632" imgH="381234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3463" y="260350"/>
                        <a:ext cx="2781300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73" name="Object 5"/>
          <p:cNvGraphicFramePr>
            <a:graphicFrameLocks noChangeAspect="1"/>
          </p:cNvGraphicFramePr>
          <p:nvPr/>
        </p:nvGraphicFramePr>
        <p:xfrm>
          <a:off x="827088" y="1485900"/>
          <a:ext cx="3354387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81" name="公式" r:id="rId5" imgW="1371572" imgH="409370" progId="Equation.3">
                  <p:embed/>
                </p:oleObj>
              </mc:Choice>
              <mc:Fallback>
                <p:oleObj name="公式" r:id="rId5" imgW="1371572" imgH="40937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485900"/>
                        <a:ext cx="3354387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4" name="Text Box 6"/>
          <p:cNvSpPr txBox="1">
            <a:spLocks noChangeArrowheads="1"/>
          </p:cNvSpPr>
          <p:nvPr/>
        </p:nvSpPr>
        <p:spPr bwMode="auto">
          <a:xfrm>
            <a:off x="4252913" y="1746250"/>
            <a:ext cx="2628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称为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插值函数</a:t>
            </a:r>
          </a:p>
        </p:txBody>
      </p:sp>
      <p:grpSp>
        <p:nvGrpSpPr>
          <p:cNvPr id="160788" name="Group 20"/>
          <p:cNvGrpSpPr>
            <a:grpSpLocks/>
          </p:cNvGrpSpPr>
          <p:nvPr/>
        </p:nvGrpSpPr>
        <p:grpSpPr bwMode="auto">
          <a:xfrm>
            <a:off x="185738" y="2420938"/>
            <a:ext cx="6834187" cy="862012"/>
            <a:chOff x="158" y="1472"/>
            <a:chExt cx="4305" cy="543"/>
          </a:xfrm>
        </p:grpSpPr>
        <p:sp>
          <p:nvSpPr>
            <p:cNvPr id="87053" name="Text Box 7"/>
            <p:cNvSpPr txBox="1">
              <a:spLocks noChangeArrowheads="1"/>
            </p:cNvSpPr>
            <p:nvPr/>
          </p:nvSpPr>
          <p:spPr bwMode="auto">
            <a:xfrm>
              <a:off x="158" y="1661"/>
              <a:ext cx="236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插值函数有</a:t>
              </a:r>
              <a:r>
                <a:rPr lang="en-US" altLang="zh-CN" sz="2800" i="1" dirty="0">
                  <a:ea typeface="楷体_GB2312" pitchFamily="49" charset="-122"/>
                </a:rPr>
                <a:t>N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个零点</a:t>
              </a:r>
            </a:p>
          </p:txBody>
        </p:sp>
        <p:graphicFrame>
          <p:nvGraphicFramePr>
            <p:cNvPr id="87054" name="Object 8"/>
            <p:cNvGraphicFramePr>
              <a:graphicFrameLocks noChangeAspect="1"/>
            </p:cNvGraphicFramePr>
            <p:nvPr/>
          </p:nvGraphicFramePr>
          <p:xfrm>
            <a:off x="2154" y="1472"/>
            <a:ext cx="963" cy="5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682" name="公式" r:id="rId7" imgW="600298" imgH="295422" progId="Equation.3">
                    <p:embed/>
                  </p:oleObj>
                </mc:Choice>
                <mc:Fallback>
                  <p:oleObj name="公式" r:id="rId7" imgW="600298" imgH="295422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4" y="1472"/>
                          <a:ext cx="963" cy="5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055" name="Object 9"/>
            <p:cNvGraphicFramePr>
              <a:graphicFrameLocks noChangeAspect="1"/>
            </p:cNvGraphicFramePr>
            <p:nvPr/>
          </p:nvGraphicFramePr>
          <p:xfrm>
            <a:off x="3125" y="1729"/>
            <a:ext cx="1338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683" name="公式" r:id="rId9" imgW="895280" imgH="152400" progId="Equation.3">
                    <p:embed/>
                  </p:oleObj>
                </mc:Choice>
                <mc:Fallback>
                  <p:oleObj name="公式" r:id="rId9" imgW="895280" imgH="1524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5" y="1729"/>
                          <a:ext cx="1338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0778" name="Rectangle 10"/>
          <p:cNvSpPr>
            <a:spLocks noChangeArrowheads="1"/>
          </p:cNvSpPr>
          <p:nvPr/>
        </p:nvSpPr>
        <p:spPr bwMode="auto">
          <a:xfrm>
            <a:off x="179388" y="3403600"/>
            <a:ext cx="8208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即插值函数在单位圆的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等分采样点上有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个零点</a:t>
            </a:r>
          </a:p>
        </p:txBody>
      </p:sp>
      <p:grpSp>
        <p:nvGrpSpPr>
          <p:cNvPr id="160789" name="Group 21"/>
          <p:cNvGrpSpPr>
            <a:grpSpLocks/>
          </p:cNvGrpSpPr>
          <p:nvPr/>
        </p:nvGrpSpPr>
        <p:grpSpPr bwMode="auto">
          <a:xfrm>
            <a:off x="179388" y="3919538"/>
            <a:ext cx="8728075" cy="838200"/>
            <a:chOff x="113" y="2351"/>
            <a:chExt cx="5498" cy="528"/>
          </a:xfrm>
        </p:grpSpPr>
        <p:sp>
          <p:nvSpPr>
            <p:cNvPr id="87050" name="Text Box 11"/>
            <p:cNvSpPr txBox="1">
              <a:spLocks noChangeArrowheads="1"/>
            </p:cNvSpPr>
            <p:nvPr/>
          </p:nvSpPr>
          <p:spPr bwMode="auto">
            <a:xfrm>
              <a:off x="113" y="2523"/>
              <a:ext cx="236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插值函数有</a:t>
              </a:r>
              <a:r>
                <a:rPr lang="en-US" altLang="zh-CN" sz="2800" dirty="0">
                  <a:ea typeface="楷体_GB2312" pitchFamily="49" charset="-122"/>
                </a:rPr>
                <a:t>1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个极点</a:t>
              </a:r>
            </a:p>
          </p:txBody>
        </p:sp>
        <p:graphicFrame>
          <p:nvGraphicFramePr>
            <p:cNvPr id="87051" name="Object 12"/>
            <p:cNvGraphicFramePr>
              <a:graphicFrameLocks noChangeAspect="1"/>
            </p:cNvGraphicFramePr>
            <p:nvPr/>
          </p:nvGraphicFramePr>
          <p:xfrm>
            <a:off x="2073" y="2351"/>
            <a:ext cx="1526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684" name="公式" r:id="rId11" imgW="971374" imgH="304800" progId="Equation.3">
                    <p:embed/>
                  </p:oleObj>
                </mc:Choice>
                <mc:Fallback>
                  <p:oleObj name="公式" r:id="rId11" imgW="971374" imgH="3048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3" y="2351"/>
                          <a:ext cx="1526" cy="5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52" name="Rectangle 13"/>
            <p:cNvSpPr>
              <a:spLocks noChangeArrowheads="1"/>
            </p:cNvSpPr>
            <p:nvPr/>
          </p:nvSpPr>
          <p:spPr bwMode="auto">
            <a:xfrm>
              <a:off x="3483" y="2530"/>
              <a:ext cx="21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和第</a:t>
              </a:r>
              <a:r>
                <a:rPr lang="en-US" altLang="zh-CN" sz="2800" i="1" dirty="0">
                  <a:ea typeface="楷体_GB2312" pitchFamily="49" charset="-122"/>
                </a:rPr>
                <a:t>k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个零点相抵消</a:t>
              </a:r>
            </a:p>
          </p:txBody>
        </p:sp>
      </p:grpSp>
      <p:sp>
        <p:nvSpPr>
          <p:cNvPr id="160782" name="Rectangle 14"/>
          <p:cNvSpPr>
            <a:spLocks noChangeArrowheads="1"/>
          </p:cNvSpPr>
          <p:nvPr/>
        </p:nvSpPr>
        <p:spPr bwMode="auto">
          <a:xfrm>
            <a:off x="179388" y="4862513"/>
            <a:ext cx="8713787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因而，插值函数</a:t>
            </a:r>
            <a:r>
              <a:rPr lang="en-US" altLang="zh-CN" sz="2800" dirty="0" err="1">
                <a:ea typeface="楷体_GB2312" pitchFamily="49" charset="-122"/>
              </a:rPr>
              <a:t>Φ</a:t>
            </a:r>
            <a:r>
              <a:rPr lang="en-US" altLang="zh-CN" sz="2800" i="1" baseline="-25000" dirty="0" err="1">
                <a:ea typeface="楷体_GB2312" pitchFamily="49" charset="-122"/>
              </a:rPr>
              <a:t>k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只在本身采样点</a:t>
            </a:r>
            <a:r>
              <a:rPr lang="en-US" altLang="zh-CN" sz="2800" i="1" dirty="0">
                <a:ea typeface="楷体_GB2312" pitchFamily="49" charset="-122"/>
              </a:rPr>
              <a:t>r </a:t>
            </a:r>
            <a:r>
              <a:rPr lang="en-US" altLang="zh-CN" sz="2800" dirty="0">
                <a:ea typeface="楷体_GB2312" pitchFamily="49" charset="-122"/>
              </a:rPr>
              <a:t>= </a:t>
            </a:r>
            <a:r>
              <a:rPr lang="en-US" altLang="zh-CN" sz="2800" i="1" dirty="0">
                <a:ea typeface="楷体_GB2312" pitchFamily="49" charset="-122"/>
              </a:rPr>
              <a:t>k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处不为零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在其他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-1)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个采样点上都是零点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graphicFrame>
        <p:nvGraphicFramePr>
          <p:cNvPr id="160786" name="Object 18"/>
          <p:cNvGraphicFramePr>
            <a:graphicFrameLocks noChangeAspect="1"/>
          </p:cNvGraphicFramePr>
          <p:nvPr/>
        </p:nvGraphicFramePr>
        <p:xfrm>
          <a:off x="422275" y="260350"/>
          <a:ext cx="437197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85" name="公式" r:id="rId13" imgW="1733724" imgH="409370" progId="Equation.3">
                  <p:embed/>
                </p:oleObj>
              </mc:Choice>
              <mc:Fallback>
                <p:oleObj name="公式" r:id="rId13" imgW="1733724" imgH="40937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" y="260350"/>
                        <a:ext cx="4371975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0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0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0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0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0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0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60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4" grpId="0"/>
      <p:bldP spid="160778" grpId="0"/>
      <p:bldP spid="16078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818" name="Object 2"/>
          <p:cNvGraphicFramePr>
            <a:graphicFrameLocks noChangeAspect="1"/>
          </p:cNvGraphicFramePr>
          <p:nvPr/>
        </p:nvGraphicFramePr>
        <p:xfrm>
          <a:off x="433388" y="1684338"/>
          <a:ext cx="4027487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03" name="公式" r:id="rId3" imgW="1590460" imgH="381234" progId="Equation.3">
                  <p:embed/>
                </p:oleObj>
              </mc:Choice>
              <mc:Fallback>
                <p:oleObj name="公式" r:id="rId3" imgW="1590460" imgH="381234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8" y="1684338"/>
                        <a:ext cx="4027487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2826" name="Group 10"/>
          <p:cNvGrpSpPr>
            <a:grpSpLocks/>
          </p:cNvGrpSpPr>
          <p:nvPr/>
        </p:nvGrpSpPr>
        <p:grpSpPr bwMode="auto">
          <a:xfrm>
            <a:off x="250825" y="174625"/>
            <a:ext cx="4608513" cy="576263"/>
            <a:chOff x="204" y="73"/>
            <a:chExt cx="2903" cy="363"/>
          </a:xfrm>
        </p:grpSpPr>
        <p:sp>
          <p:nvSpPr>
            <p:cNvPr id="88073" name="Text Box 3"/>
            <p:cNvSpPr txBox="1">
              <a:spLocks noChangeArrowheads="1"/>
            </p:cNvSpPr>
            <p:nvPr/>
          </p:nvSpPr>
          <p:spPr bwMode="auto">
            <a:xfrm>
              <a:off x="204" y="73"/>
              <a:ext cx="29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用频域采样</a:t>
              </a:r>
              <a:r>
                <a:rPr lang="en-US" altLang="zh-CN" sz="2800" i="1" dirty="0">
                  <a:solidFill>
                    <a:schemeClr val="bg1"/>
                  </a:solidFill>
                  <a:ea typeface="楷体_GB2312" pitchFamily="49" charset="-122"/>
                </a:rPr>
                <a:t>X</a:t>
              </a:r>
              <a:r>
                <a:rPr lang="en-US" altLang="zh-CN" sz="2800" dirty="0">
                  <a:solidFill>
                    <a:schemeClr val="bg1"/>
                  </a:solidFill>
                  <a:ea typeface="楷体_GB2312" pitchFamily="49" charset="-122"/>
                </a:rPr>
                <a:t>(</a:t>
              </a:r>
              <a:r>
                <a:rPr lang="en-US" altLang="zh-CN" sz="2800" i="1" dirty="0">
                  <a:solidFill>
                    <a:schemeClr val="bg1"/>
                  </a:solidFill>
                  <a:ea typeface="楷体_GB2312" pitchFamily="49" charset="-122"/>
                </a:rPr>
                <a:t>k</a:t>
              </a:r>
              <a:r>
                <a:rPr lang="en-US" altLang="zh-CN" sz="2800" dirty="0">
                  <a:solidFill>
                    <a:schemeClr val="bg1"/>
                  </a:solidFill>
                  <a:ea typeface="楷体_GB2312" pitchFamily="49" charset="-122"/>
                </a:rPr>
                <a:t>)</a:t>
              </a:r>
              <a:r>
                <a:rPr lang="zh-CN" altLang="en-US" sz="28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表示</a:t>
              </a:r>
            </a:p>
          </p:txBody>
        </p:sp>
        <p:graphicFrame>
          <p:nvGraphicFramePr>
            <p:cNvPr id="88074" name="Object 4"/>
            <p:cNvGraphicFramePr>
              <a:graphicFrameLocks noChangeAspect="1"/>
            </p:cNvGraphicFramePr>
            <p:nvPr/>
          </p:nvGraphicFramePr>
          <p:xfrm>
            <a:off x="2281" y="82"/>
            <a:ext cx="746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804" name="公式" r:id="rId5" imgW="438246" imgH="181004" progId="Equation.3">
                    <p:embed/>
                  </p:oleObj>
                </mc:Choice>
                <mc:Fallback>
                  <p:oleObj name="公式" r:id="rId5" imgW="438246" imgH="181004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1" y="82"/>
                          <a:ext cx="746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2821" name="Object 5"/>
          <p:cNvGraphicFramePr>
            <a:graphicFrameLocks noChangeAspect="1"/>
          </p:cNvGraphicFramePr>
          <p:nvPr/>
        </p:nvGraphicFramePr>
        <p:xfrm>
          <a:off x="466725" y="2982913"/>
          <a:ext cx="3341688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05" name="公式" r:id="rId7" imgW="1314267" imgH="209609" progId="Equation.3">
                  <p:embed/>
                </p:oleObj>
              </mc:Choice>
              <mc:Fallback>
                <p:oleObj name="公式" r:id="rId7" imgW="1314267" imgH="20960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2982913"/>
                        <a:ext cx="3341688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2" name="Object 6"/>
          <p:cNvGraphicFramePr>
            <a:graphicFrameLocks noChangeAspect="1"/>
          </p:cNvGraphicFramePr>
          <p:nvPr/>
        </p:nvGraphicFramePr>
        <p:xfrm>
          <a:off x="3775075" y="2689225"/>
          <a:ext cx="3028950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06" name="公式" r:id="rId9" imgW="1180868" imgH="447822" progId="Equation.3">
                  <p:embed/>
                </p:oleObj>
              </mc:Choice>
              <mc:Fallback>
                <p:oleObj name="公式" r:id="rId9" imgW="1180868" imgH="44782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5075" y="2689225"/>
                        <a:ext cx="3028950" cy="1217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5" name="Object 9"/>
          <p:cNvGraphicFramePr>
            <a:graphicFrameLocks noChangeAspect="1"/>
          </p:cNvGraphicFramePr>
          <p:nvPr/>
        </p:nvGraphicFramePr>
        <p:xfrm>
          <a:off x="1751013" y="4013200"/>
          <a:ext cx="5413375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07" name="公式" r:id="rId11" imgW="2162106" imgH="742774" progId="Equation.3">
                  <p:embed/>
                </p:oleObj>
              </mc:Choice>
              <mc:Fallback>
                <p:oleObj name="公式" r:id="rId11" imgW="2162106" imgH="742774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013" y="4013200"/>
                        <a:ext cx="5413375" cy="193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7" name="Object 11"/>
          <p:cNvGraphicFramePr>
            <a:graphicFrameLocks noChangeAspect="1"/>
          </p:cNvGraphicFramePr>
          <p:nvPr/>
        </p:nvGraphicFramePr>
        <p:xfrm>
          <a:off x="3851275" y="692150"/>
          <a:ext cx="3429000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08" name="公式" r:id="rId13" imgW="1333525" imgH="381234" progId="Equation.3">
                  <p:embed/>
                </p:oleObj>
              </mc:Choice>
              <mc:Fallback>
                <p:oleObj name="公式" r:id="rId13" imgW="1333525" imgH="38123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692150"/>
                        <a:ext cx="3429000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8" name="Object 12"/>
          <p:cNvGraphicFramePr>
            <a:graphicFrameLocks noChangeAspect="1"/>
          </p:cNvGraphicFramePr>
          <p:nvPr/>
        </p:nvGraphicFramePr>
        <p:xfrm>
          <a:off x="468313" y="908050"/>
          <a:ext cx="29622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09" name="公式" r:id="rId15" imgW="1162079" imgH="209609" progId="Equation.3">
                  <p:embed/>
                </p:oleObj>
              </mc:Choice>
              <mc:Fallback>
                <p:oleObj name="公式" r:id="rId15" imgW="1162079" imgH="20960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908050"/>
                        <a:ext cx="29622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2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2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2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2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2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44" name="Object 4"/>
          <p:cNvGraphicFramePr>
            <a:graphicFrameLocks noChangeAspect="1"/>
          </p:cNvGraphicFramePr>
          <p:nvPr/>
        </p:nvGraphicFramePr>
        <p:xfrm>
          <a:off x="1258888" y="1905000"/>
          <a:ext cx="3567112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18" name="公式" r:id="rId3" imgW="1466925" imgH="381234" progId="Equation.3">
                  <p:embed/>
                </p:oleObj>
              </mc:Choice>
              <mc:Fallback>
                <p:oleObj name="公式" r:id="rId3" imgW="1466925" imgH="38123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905000"/>
                        <a:ext cx="3567112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47" name="Object 7"/>
          <p:cNvGraphicFramePr>
            <a:graphicFrameLocks noChangeAspect="1"/>
          </p:cNvGraphicFramePr>
          <p:nvPr/>
        </p:nvGraphicFramePr>
        <p:xfrm>
          <a:off x="1281113" y="2952750"/>
          <a:ext cx="4586287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19" name="公式" r:id="rId5" imgW="1867124" imgH="419217" progId="Equation.3">
                  <p:embed/>
                </p:oleObj>
              </mc:Choice>
              <mc:Fallback>
                <p:oleObj name="公式" r:id="rId5" imgW="1867124" imgH="41921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2952750"/>
                        <a:ext cx="4586287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50" name="Object 10"/>
          <p:cNvGraphicFramePr>
            <a:graphicFrameLocks noChangeAspect="1"/>
          </p:cNvGraphicFramePr>
          <p:nvPr/>
        </p:nvGraphicFramePr>
        <p:xfrm>
          <a:off x="1403350" y="4292600"/>
          <a:ext cx="4808538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20" name="公式" r:id="rId7" imgW="1905171" imgH="381234" progId="Equation.3">
                  <p:embed/>
                </p:oleObj>
              </mc:Choice>
              <mc:Fallback>
                <p:oleObj name="公式" r:id="rId7" imgW="1905171" imgH="38123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292600"/>
                        <a:ext cx="4808538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855" name="Group 15"/>
          <p:cNvGrpSpPr>
            <a:grpSpLocks/>
          </p:cNvGrpSpPr>
          <p:nvPr/>
        </p:nvGrpSpPr>
        <p:grpSpPr bwMode="auto">
          <a:xfrm>
            <a:off x="1042988" y="5516563"/>
            <a:ext cx="5976937" cy="560387"/>
            <a:chOff x="839" y="3013"/>
            <a:chExt cx="3765" cy="353"/>
          </a:xfrm>
        </p:grpSpPr>
        <p:sp>
          <p:nvSpPr>
            <p:cNvPr id="89096" name="Text Box 12"/>
            <p:cNvSpPr txBox="1">
              <a:spLocks noChangeArrowheads="1"/>
            </p:cNvSpPr>
            <p:nvPr/>
          </p:nvSpPr>
          <p:spPr bwMode="auto">
            <a:xfrm>
              <a:off x="839" y="3022"/>
              <a:ext cx="37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用离散频率</a:t>
              </a:r>
              <a:r>
                <a:rPr lang="en-US" altLang="zh-CN" sz="2800" i="1" dirty="0">
                  <a:solidFill>
                    <a:srgbClr val="FFFF00"/>
                  </a:solidFill>
                  <a:ea typeface="楷体_GB2312" pitchFamily="49" charset="-122"/>
                </a:rPr>
                <a:t>X</a:t>
              </a:r>
              <a:r>
                <a:rPr lang="en-US" altLang="zh-CN" sz="2800" dirty="0">
                  <a:solidFill>
                    <a:srgbClr val="FFFF00"/>
                  </a:solidFill>
                  <a:ea typeface="楷体_GB2312" pitchFamily="49" charset="-122"/>
                </a:rPr>
                <a:t>(</a:t>
              </a:r>
              <a:r>
                <a:rPr lang="en-US" altLang="zh-CN" sz="2800" i="1" dirty="0">
                  <a:solidFill>
                    <a:srgbClr val="FFFF00"/>
                  </a:solidFill>
                  <a:ea typeface="楷体_GB2312" pitchFamily="49" charset="-122"/>
                </a:rPr>
                <a:t>k</a:t>
              </a:r>
              <a:r>
                <a:rPr lang="en-US" altLang="zh-CN" sz="2800" dirty="0">
                  <a:solidFill>
                    <a:srgbClr val="FFFF00"/>
                  </a:solidFill>
                  <a:ea typeface="楷体_GB2312" pitchFamily="49" charset="-122"/>
                </a:rPr>
                <a:t>)</a:t>
              </a:r>
              <a:r>
                <a:rPr lang="zh-CN" altLang="en-US" sz="2800" dirty="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表示</a:t>
              </a:r>
              <a:r>
                <a:rPr lang="zh-CN" altLang="en-US" sz="2800" dirty="0">
                  <a:solidFill>
                    <a:srgbClr val="FFFF00"/>
                  </a:solidFill>
                  <a:latin typeface="楷体_GB2312" pitchFamily="49" charset="-122"/>
                  <a:ea typeface="楷体_GB2312" pitchFamily="49" charset="-122"/>
                </a:rPr>
                <a:t>       </a:t>
              </a:r>
              <a:r>
                <a:rPr lang="zh-CN" altLang="en-US" sz="2800" dirty="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的公式</a:t>
              </a:r>
            </a:p>
          </p:txBody>
        </p:sp>
        <p:graphicFrame>
          <p:nvGraphicFramePr>
            <p:cNvPr id="89097" name="Object 14"/>
            <p:cNvGraphicFramePr>
              <a:graphicFrameLocks noChangeAspect="1"/>
            </p:cNvGraphicFramePr>
            <p:nvPr/>
          </p:nvGraphicFramePr>
          <p:xfrm>
            <a:off x="2889" y="3013"/>
            <a:ext cx="746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621" name="公式" r:id="rId9" imgW="438246" imgH="181004" progId="Equation.3">
                    <p:embed/>
                  </p:oleObj>
                </mc:Choice>
                <mc:Fallback>
                  <p:oleObj name="公式" r:id="rId9" imgW="438246" imgH="181004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9" y="3013"/>
                          <a:ext cx="746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3856" name="Object 16"/>
          <p:cNvGraphicFramePr>
            <a:graphicFrameLocks noChangeAspect="1"/>
          </p:cNvGraphicFramePr>
          <p:nvPr/>
        </p:nvGraphicFramePr>
        <p:xfrm>
          <a:off x="887413" y="41275"/>
          <a:ext cx="6564312" cy="187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22" name="公式" r:id="rId11" imgW="2629004" imgH="714170" progId="Equation.3">
                  <p:embed/>
                </p:oleObj>
              </mc:Choice>
              <mc:Fallback>
                <p:oleObj name="公式" r:id="rId11" imgW="2629004" imgH="71417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7413" y="41275"/>
                        <a:ext cx="6564312" cy="187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57" name="Text Box 17"/>
          <p:cNvSpPr txBox="1">
            <a:spLocks noChangeArrowheads="1"/>
          </p:cNvSpPr>
          <p:nvPr/>
        </p:nvSpPr>
        <p:spPr bwMode="auto">
          <a:xfrm>
            <a:off x="5903913" y="3141663"/>
            <a:ext cx="26289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称为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插值函数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3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3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3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3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250825" y="138113"/>
            <a:ext cx="46815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4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离散傅里叶级数</a:t>
            </a:r>
            <a:r>
              <a:rPr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DFS</a:t>
            </a:r>
            <a:r>
              <a:rPr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83990" name="Object 22"/>
          <p:cNvGraphicFramePr>
            <a:graphicFrameLocks noChangeAspect="1"/>
          </p:cNvGraphicFramePr>
          <p:nvPr/>
        </p:nvGraphicFramePr>
        <p:xfrm>
          <a:off x="611188" y="3505200"/>
          <a:ext cx="633412" cy="151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22" name="公式" r:id="rId3" imgW="142794" imgH="409370" progId="Equation.3">
                  <p:embed/>
                </p:oleObj>
              </mc:Choice>
              <mc:Fallback>
                <p:oleObj name="公式" r:id="rId3" imgW="142794" imgH="40937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505200"/>
                        <a:ext cx="633412" cy="151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4133" name="Group 165"/>
          <p:cNvGrpSpPr>
            <a:grpSpLocks/>
          </p:cNvGrpSpPr>
          <p:nvPr/>
        </p:nvGrpSpPr>
        <p:grpSpPr bwMode="auto">
          <a:xfrm>
            <a:off x="412750" y="908050"/>
            <a:ext cx="3943350" cy="2132013"/>
            <a:chOff x="160" y="590"/>
            <a:chExt cx="2484" cy="1343"/>
          </a:xfrm>
        </p:grpSpPr>
        <p:sp>
          <p:nvSpPr>
            <p:cNvPr id="11326" name="Text Box 56"/>
            <p:cNvSpPr txBox="1">
              <a:spLocks noChangeArrowheads="1"/>
            </p:cNvSpPr>
            <p:nvPr/>
          </p:nvSpPr>
          <p:spPr bwMode="auto">
            <a:xfrm>
              <a:off x="2401" y="1388"/>
              <a:ext cx="24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n</a:t>
              </a:r>
              <a:endParaRPr lang="en-US" altLang="zh-CN" sz="2400" b="0" i="1" baseline="-25000"/>
            </a:p>
          </p:txBody>
        </p:sp>
        <p:sp>
          <p:nvSpPr>
            <p:cNvPr id="11327" name="Line 57"/>
            <p:cNvSpPr>
              <a:spLocks noChangeShapeType="1"/>
            </p:cNvSpPr>
            <p:nvPr/>
          </p:nvSpPr>
          <p:spPr bwMode="auto">
            <a:xfrm>
              <a:off x="160" y="1561"/>
              <a:ext cx="22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8" name="Text Box 58"/>
            <p:cNvSpPr txBox="1">
              <a:spLocks noChangeArrowheads="1"/>
            </p:cNvSpPr>
            <p:nvPr/>
          </p:nvSpPr>
          <p:spPr bwMode="auto">
            <a:xfrm>
              <a:off x="1244" y="1548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/>
                <a:t>0</a:t>
              </a:r>
              <a:endParaRPr lang="en-US" altLang="zh-CN" sz="1800" baseline="-25000"/>
            </a:p>
          </p:txBody>
        </p:sp>
        <p:sp>
          <p:nvSpPr>
            <p:cNvPr id="11329" name="Line 59"/>
            <p:cNvSpPr>
              <a:spLocks noChangeShapeType="1"/>
            </p:cNvSpPr>
            <p:nvPr/>
          </p:nvSpPr>
          <p:spPr bwMode="auto">
            <a:xfrm flipV="1">
              <a:off x="1332" y="750"/>
              <a:ext cx="0" cy="8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330" name="Object 61"/>
            <p:cNvGraphicFramePr>
              <a:graphicFrameLocks noChangeAspect="1"/>
            </p:cNvGraphicFramePr>
            <p:nvPr/>
          </p:nvGraphicFramePr>
          <p:xfrm>
            <a:off x="786" y="603"/>
            <a:ext cx="512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23" name="公式" r:id="rId5" imgW="285588" imgH="152400" progId="Equation.3">
                    <p:embed/>
                  </p:oleObj>
                </mc:Choice>
                <mc:Fallback>
                  <p:oleObj name="公式" r:id="rId5" imgW="285588" imgH="152400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6" y="603"/>
                          <a:ext cx="512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31" name="Object 64"/>
            <p:cNvGraphicFramePr>
              <a:graphicFrameLocks noChangeAspect="1"/>
            </p:cNvGraphicFramePr>
            <p:nvPr/>
          </p:nvGraphicFramePr>
          <p:xfrm>
            <a:off x="1585" y="594"/>
            <a:ext cx="209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24" name="公式" r:id="rId7" imgW="114141" imgH="181004" progId="Equation.3">
                    <p:embed/>
                  </p:oleObj>
                </mc:Choice>
                <mc:Fallback>
                  <p:oleObj name="公式" r:id="rId7" imgW="114141" imgH="181004" progId="Equation.3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5" y="594"/>
                          <a:ext cx="209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32" name="Line 65"/>
            <p:cNvSpPr>
              <a:spLocks noChangeShapeType="1"/>
            </p:cNvSpPr>
            <p:nvPr/>
          </p:nvSpPr>
          <p:spPr bwMode="auto">
            <a:xfrm>
              <a:off x="1812" y="1562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3" name="Line 66"/>
            <p:cNvSpPr>
              <a:spLocks noChangeShapeType="1"/>
            </p:cNvSpPr>
            <p:nvPr/>
          </p:nvSpPr>
          <p:spPr bwMode="auto">
            <a:xfrm>
              <a:off x="1322" y="882"/>
              <a:ext cx="7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334" name="Group 69"/>
            <p:cNvGrpSpPr>
              <a:grpSpLocks/>
            </p:cNvGrpSpPr>
            <p:nvPr/>
          </p:nvGrpSpPr>
          <p:grpSpPr bwMode="auto">
            <a:xfrm>
              <a:off x="959" y="1063"/>
              <a:ext cx="626" cy="509"/>
              <a:chOff x="741" y="1017"/>
              <a:chExt cx="626" cy="509"/>
            </a:xfrm>
          </p:grpSpPr>
          <p:sp>
            <p:nvSpPr>
              <p:cNvPr id="11361" name="Line 70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2" name="Line 71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3" name="Line 72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4" name="Line 73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5" name="Line 74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6" name="Line 75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7" name="Line 76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8" name="Line 77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9" name="Line 78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335" name="Group 79"/>
            <p:cNvGrpSpPr>
              <a:grpSpLocks/>
            </p:cNvGrpSpPr>
            <p:nvPr/>
          </p:nvGrpSpPr>
          <p:grpSpPr bwMode="auto">
            <a:xfrm>
              <a:off x="1666" y="1061"/>
              <a:ext cx="626" cy="509"/>
              <a:chOff x="741" y="1017"/>
              <a:chExt cx="626" cy="509"/>
            </a:xfrm>
          </p:grpSpPr>
          <p:sp>
            <p:nvSpPr>
              <p:cNvPr id="11352" name="Line 80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53" name="Line 81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54" name="Line 82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55" name="Line 83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56" name="Line 84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57" name="Line 85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58" name="Line 86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59" name="Line 87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0" name="Line 88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336" name="Group 89"/>
            <p:cNvGrpSpPr>
              <a:grpSpLocks/>
            </p:cNvGrpSpPr>
            <p:nvPr/>
          </p:nvGrpSpPr>
          <p:grpSpPr bwMode="auto">
            <a:xfrm>
              <a:off x="251" y="1053"/>
              <a:ext cx="626" cy="509"/>
              <a:chOff x="741" y="1017"/>
              <a:chExt cx="626" cy="509"/>
            </a:xfrm>
          </p:grpSpPr>
          <p:sp>
            <p:nvSpPr>
              <p:cNvPr id="11343" name="Line 90"/>
              <p:cNvSpPr>
                <a:spLocks noChangeShapeType="1"/>
              </p:cNvSpPr>
              <p:nvPr/>
            </p:nvSpPr>
            <p:spPr bwMode="auto">
              <a:xfrm flipV="1">
                <a:off x="1195" y="1153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44" name="Line 91"/>
              <p:cNvSpPr>
                <a:spLocks noChangeShapeType="1"/>
              </p:cNvSpPr>
              <p:nvPr/>
            </p:nvSpPr>
            <p:spPr bwMode="auto">
              <a:xfrm flipV="1">
                <a:off x="1040" y="1190"/>
                <a:ext cx="0" cy="335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45" name="Line 92"/>
              <p:cNvSpPr>
                <a:spLocks noChangeShapeType="1"/>
              </p:cNvSpPr>
              <p:nvPr/>
            </p:nvSpPr>
            <p:spPr bwMode="auto">
              <a:xfrm flipV="1">
                <a:off x="886" y="1017"/>
                <a:ext cx="0" cy="49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46" name="Line 93"/>
              <p:cNvSpPr>
                <a:spLocks noChangeShapeType="1"/>
              </p:cNvSpPr>
              <p:nvPr/>
            </p:nvSpPr>
            <p:spPr bwMode="auto">
              <a:xfrm flipV="1">
                <a:off x="814" y="1144"/>
                <a:ext cx="0" cy="38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47" name="Line 94"/>
              <p:cNvSpPr>
                <a:spLocks noChangeShapeType="1"/>
              </p:cNvSpPr>
              <p:nvPr/>
            </p:nvSpPr>
            <p:spPr bwMode="auto">
              <a:xfrm flipV="1">
                <a:off x="959" y="109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48" name="Line 95"/>
              <p:cNvSpPr>
                <a:spLocks noChangeShapeType="1"/>
              </p:cNvSpPr>
              <p:nvPr/>
            </p:nvSpPr>
            <p:spPr bwMode="auto">
              <a:xfrm flipV="1">
                <a:off x="741" y="1289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49" name="Line 96"/>
              <p:cNvSpPr>
                <a:spLocks noChangeShapeType="1"/>
              </p:cNvSpPr>
              <p:nvPr/>
            </p:nvSpPr>
            <p:spPr bwMode="auto">
              <a:xfrm flipH="1" flipV="1">
                <a:off x="1276" y="1244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50" name="Line 97"/>
              <p:cNvSpPr>
                <a:spLocks noChangeShapeType="1"/>
              </p:cNvSpPr>
              <p:nvPr/>
            </p:nvSpPr>
            <p:spPr bwMode="auto">
              <a:xfrm flipH="1" flipV="1">
                <a:off x="1367" y="1416"/>
                <a:ext cx="0" cy="10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51" name="Line 98"/>
              <p:cNvSpPr>
                <a:spLocks noChangeShapeType="1"/>
              </p:cNvSpPr>
              <p:nvPr/>
            </p:nvSpPr>
            <p:spPr bwMode="auto">
              <a:xfrm flipV="1">
                <a:off x="1113" y="1100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337" name="Line 99"/>
            <p:cNvSpPr>
              <a:spLocks noChangeShapeType="1"/>
            </p:cNvSpPr>
            <p:nvPr/>
          </p:nvSpPr>
          <p:spPr bwMode="auto">
            <a:xfrm>
              <a:off x="2038" y="590"/>
              <a:ext cx="0" cy="9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8" name="Line 100"/>
            <p:cNvSpPr>
              <a:spLocks noChangeShapeType="1"/>
            </p:cNvSpPr>
            <p:nvPr/>
          </p:nvSpPr>
          <p:spPr bwMode="auto">
            <a:xfrm>
              <a:off x="1331" y="590"/>
              <a:ext cx="0" cy="9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9" name="Line 102"/>
            <p:cNvSpPr>
              <a:spLocks noChangeShapeType="1"/>
            </p:cNvSpPr>
            <p:nvPr/>
          </p:nvSpPr>
          <p:spPr bwMode="auto">
            <a:xfrm>
              <a:off x="1884" y="1562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340" name="Object 103"/>
            <p:cNvGraphicFramePr>
              <a:graphicFrameLocks noChangeAspect="1"/>
            </p:cNvGraphicFramePr>
            <p:nvPr/>
          </p:nvGraphicFramePr>
          <p:xfrm>
            <a:off x="1764" y="1725"/>
            <a:ext cx="176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25" name="公式" r:id="rId9" imgW="95352" imgH="114417" progId="Equation.3">
                    <p:embed/>
                  </p:oleObj>
                </mc:Choice>
                <mc:Fallback>
                  <p:oleObj name="公式" r:id="rId9" imgW="95352" imgH="114417" progId="Equation.3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4" y="1725"/>
                          <a:ext cx="176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41" name="Line 104"/>
            <p:cNvSpPr>
              <a:spLocks noChangeShapeType="1"/>
            </p:cNvSpPr>
            <p:nvPr/>
          </p:nvSpPr>
          <p:spPr bwMode="auto">
            <a:xfrm>
              <a:off x="1884" y="1689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2" name="Line 105"/>
            <p:cNvSpPr>
              <a:spLocks noChangeShapeType="1"/>
            </p:cNvSpPr>
            <p:nvPr/>
          </p:nvSpPr>
          <p:spPr bwMode="auto">
            <a:xfrm>
              <a:off x="1584" y="1680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84107" name="Object 139"/>
          <p:cNvGraphicFramePr>
            <a:graphicFrameLocks noChangeAspect="1"/>
          </p:cNvGraphicFramePr>
          <p:nvPr/>
        </p:nvGraphicFramePr>
        <p:xfrm>
          <a:off x="919163" y="4268788"/>
          <a:ext cx="4013200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26" name="公式" r:id="rId11" imgW="1466925" imgH="399991" progId="Equation.3">
                  <p:embed/>
                </p:oleObj>
              </mc:Choice>
              <mc:Fallback>
                <p:oleObj name="公式" r:id="rId11" imgW="1466925" imgH="399991" progId="Equation.3">
                  <p:embed/>
                  <p:pic>
                    <p:nvPicPr>
                      <p:cNvPr id="0" name="Object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3" y="4268788"/>
                        <a:ext cx="4013200" cy="117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108" name="Object 140"/>
          <p:cNvGraphicFramePr>
            <a:graphicFrameLocks noChangeAspect="1"/>
          </p:cNvGraphicFramePr>
          <p:nvPr/>
        </p:nvGraphicFramePr>
        <p:xfrm>
          <a:off x="955675" y="3059113"/>
          <a:ext cx="373697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27" name="公式" r:id="rId13" imgW="1352784" imgH="399991" progId="Equation.3">
                  <p:embed/>
                </p:oleObj>
              </mc:Choice>
              <mc:Fallback>
                <p:oleObj name="公式" r:id="rId13" imgW="1352784" imgH="399991" progId="Equation.3">
                  <p:embed/>
                  <p:pic>
                    <p:nvPicPr>
                      <p:cNvPr id="0" name="Object 1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675" y="3059113"/>
                        <a:ext cx="3736975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134" name="Text Box 166"/>
          <p:cNvSpPr txBox="1">
            <a:spLocks noChangeArrowheads="1"/>
          </p:cNvSpPr>
          <p:nvPr/>
        </p:nvSpPr>
        <p:spPr bwMode="auto">
          <a:xfrm>
            <a:off x="568325" y="5516563"/>
            <a:ext cx="41481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5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时域的离散、周期 →</a:t>
            </a:r>
          </a:p>
        </p:txBody>
      </p:sp>
      <p:grpSp>
        <p:nvGrpSpPr>
          <p:cNvPr id="84141" name="Group 173"/>
          <p:cNvGrpSpPr>
            <a:grpSpLocks/>
          </p:cNvGrpSpPr>
          <p:nvPr/>
        </p:nvGrpSpPr>
        <p:grpSpPr bwMode="auto">
          <a:xfrm>
            <a:off x="4300538" y="752475"/>
            <a:ext cx="4592637" cy="2617788"/>
            <a:chOff x="2687" y="474"/>
            <a:chExt cx="2893" cy="1649"/>
          </a:xfrm>
        </p:grpSpPr>
        <p:sp>
          <p:nvSpPr>
            <p:cNvPr id="11281" name="Line 24"/>
            <p:cNvSpPr>
              <a:spLocks noChangeShapeType="1"/>
            </p:cNvSpPr>
            <p:nvPr/>
          </p:nvSpPr>
          <p:spPr bwMode="auto">
            <a:xfrm flipV="1">
              <a:off x="2971" y="1555"/>
              <a:ext cx="23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2" name="Text Box 25"/>
            <p:cNvSpPr txBox="1">
              <a:spLocks noChangeArrowheads="1"/>
            </p:cNvSpPr>
            <p:nvPr/>
          </p:nvSpPr>
          <p:spPr bwMode="auto">
            <a:xfrm>
              <a:off x="4007" y="1519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/>
                <a:t>0</a:t>
              </a:r>
              <a:endParaRPr lang="en-US" altLang="zh-CN" sz="1800" baseline="-25000"/>
            </a:p>
          </p:txBody>
        </p:sp>
        <p:sp>
          <p:nvSpPr>
            <p:cNvPr id="11283" name="Line 26"/>
            <p:cNvSpPr>
              <a:spLocks noChangeShapeType="1"/>
            </p:cNvSpPr>
            <p:nvPr/>
          </p:nvSpPr>
          <p:spPr bwMode="auto">
            <a:xfrm flipV="1">
              <a:off x="4101" y="791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284" name="Object 28"/>
            <p:cNvGraphicFramePr>
              <a:graphicFrameLocks noChangeAspect="1"/>
            </p:cNvGraphicFramePr>
            <p:nvPr/>
          </p:nvGraphicFramePr>
          <p:xfrm>
            <a:off x="5388" y="1223"/>
            <a:ext cx="16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28" name="公式" r:id="rId15" imgW="76094" imgH="133174" progId="Equation.3">
                    <p:embed/>
                  </p:oleObj>
                </mc:Choice>
                <mc:Fallback>
                  <p:oleObj name="公式" r:id="rId15" imgW="76094" imgH="133174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88" y="1223"/>
                          <a:ext cx="16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5" name="Object 38"/>
            <p:cNvGraphicFramePr>
              <a:graphicFrameLocks/>
            </p:cNvGraphicFramePr>
            <p:nvPr/>
          </p:nvGraphicFramePr>
          <p:xfrm>
            <a:off x="4104" y="474"/>
            <a:ext cx="682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29" name="公式" r:id="rId17" imgW="533598" imgH="342783" progId="Equation.3">
                    <p:embed/>
                  </p:oleObj>
                </mc:Choice>
                <mc:Fallback>
                  <p:oleObj name="公式" r:id="rId17" imgW="533598" imgH="342783" progId="Equation.3">
                    <p:embed/>
                    <p:pic>
                      <p:nvPicPr>
                        <p:cNvPr id="0" name="Object 3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4" y="474"/>
                          <a:ext cx="682" cy="4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6" name="Object 39"/>
            <p:cNvGraphicFramePr>
              <a:graphicFrameLocks noChangeAspect="1"/>
            </p:cNvGraphicFramePr>
            <p:nvPr/>
          </p:nvGraphicFramePr>
          <p:xfrm>
            <a:off x="4527" y="1610"/>
            <a:ext cx="694" cy="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30" name="公式" r:id="rId19" imgW="533598" imgH="381234" progId="Equation.3">
                    <p:embed/>
                  </p:oleObj>
                </mc:Choice>
                <mc:Fallback>
                  <p:oleObj name="公式" r:id="rId19" imgW="533598" imgH="381234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7" y="1610"/>
                          <a:ext cx="694" cy="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287" name="Group 141"/>
            <p:cNvGrpSpPr>
              <a:grpSpLocks/>
            </p:cNvGrpSpPr>
            <p:nvPr/>
          </p:nvGrpSpPr>
          <p:grpSpPr bwMode="auto">
            <a:xfrm>
              <a:off x="3797" y="1120"/>
              <a:ext cx="599" cy="435"/>
              <a:chOff x="2173" y="3249"/>
              <a:chExt cx="599" cy="435"/>
            </a:xfrm>
          </p:grpSpPr>
          <p:sp>
            <p:nvSpPr>
              <p:cNvPr id="11317" name="Line 40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8" name="Line 41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9" name="Line 42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20" name="Line 43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21" name="Line 44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22" name="Line 45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23" name="Line 46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24" name="Line 47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25" name="Line 48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288" name="Line 51"/>
            <p:cNvSpPr>
              <a:spLocks noChangeShapeType="1"/>
            </p:cNvSpPr>
            <p:nvPr/>
          </p:nvSpPr>
          <p:spPr bwMode="auto">
            <a:xfrm>
              <a:off x="4396" y="1546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9" name="Line 52"/>
            <p:cNvSpPr>
              <a:spLocks noChangeShapeType="1"/>
            </p:cNvSpPr>
            <p:nvPr/>
          </p:nvSpPr>
          <p:spPr bwMode="auto">
            <a:xfrm>
              <a:off x="4478" y="1673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0" name="Line 53"/>
            <p:cNvSpPr>
              <a:spLocks noChangeShapeType="1"/>
            </p:cNvSpPr>
            <p:nvPr/>
          </p:nvSpPr>
          <p:spPr bwMode="auto">
            <a:xfrm>
              <a:off x="4160" y="1672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1" name="Line 54"/>
            <p:cNvSpPr>
              <a:spLocks noChangeShapeType="1"/>
            </p:cNvSpPr>
            <p:nvPr/>
          </p:nvSpPr>
          <p:spPr bwMode="auto">
            <a:xfrm>
              <a:off x="4469" y="1546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2" name="Line 67"/>
            <p:cNvSpPr>
              <a:spLocks noChangeShapeType="1"/>
            </p:cNvSpPr>
            <p:nvPr/>
          </p:nvSpPr>
          <p:spPr bwMode="auto">
            <a:xfrm>
              <a:off x="4096" y="612"/>
              <a:ext cx="0" cy="6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3" name="Line 132"/>
            <p:cNvSpPr>
              <a:spLocks noChangeShapeType="1"/>
            </p:cNvSpPr>
            <p:nvPr/>
          </p:nvSpPr>
          <p:spPr bwMode="auto">
            <a:xfrm>
              <a:off x="4777" y="611"/>
              <a:ext cx="0" cy="6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4" name="Line 133"/>
            <p:cNvSpPr>
              <a:spLocks noChangeShapeType="1"/>
            </p:cNvSpPr>
            <p:nvPr/>
          </p:nvSpPr>
          <p:spPr bwMode="auto">
            <a:xfrm flipV="1">
              <a:off x="4096" y="956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295" name="Group 144"/>
            <p:cNvGrpSpPr>
              <a:grpSpLocks/>
            </p:cNvGrpSpPr>
            <p:nvPr/>
          </p:nvGrpSpPr>
          <p:grpSpPr bwMode="auto">
            <a:xfrm>
              <a:off x="4477" y="1120"/>
              <a:ext cx="599" cy="435"/>
              <a:chOff x="2173" y="3249"/>
              <a:chExt cx="599" cy="435"/>
            </a:xfrm>
          </p:grpSpPr>
          <p:sp>
            <p:nvSpPr>
              <p:cNvPr id="11308" name="Line 145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9" name="Line 146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0" name="Line 147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1" name="Line 148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2" name="Line 149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3" name="Line 150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4" name="Line 151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5" name="Line 152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6" name="Line 153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296" name="Group 154"/>
            <p:cNvGrpSpPr>
              <a:grpSpLocks/>
            </p:cNvGrpSpPr>
            <p:nvPr/>
          </p:nvGrpSpPr>
          <p:grpSpPr bwMode="auto">
            <a:xfrm>
              <a:off x="3126" y="1120"/>
              <a:ext cx="599" cy="435"/>
              <a:chOff x="2173" y="3249"/>
              <a:chExt cx="599" cy="435"/>
            </a:xfrm>
          </p:grpSpPr>
          <p:sp>
            <p:nvSpPr>
              <p:cNvPr id="11299" name="Line 155"/>
              <p:cNvSpPr>
                <a:spLocks noChangeShapeType="1"/>
              </p:cNvSpPr>
              <p:nvPr/>
            </p:nvSpPr>
            <p:spPr bwMode="auto">
              <a:xfrm flipV="1">
                <a:off x="2472" y="3357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0" name="Line 156"/>
              <p:cNvSpPr>
                <a:spLocks noChangeShapeType="1"/>
              </p:cNvSpPr>
              <p:nvPr/>
            </p:nvSpPr>
            <p:spPr bwMode="auto">
              <a:xfrm flipV="1">
                <a:off x="2536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1" name="Line 157"/>
              <p:cNvSpPr>
                <a:spLocks noChangeShapeType="1"/>
              </p:cNvSpPr>
              <p:nvPr/>
            </p:nvSpPr>
            <p:spPr bwMode="auto">
              <a:xfrm flipV="1">
                <a:off x="2390" y="3312"/>
                <a:ext cx="0" cy="36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2" name="Line 158"/>
              <p:cNvSpPr>
                <a:spLocks noChangeShapeType="1"/>
              </p:cNvSpPr>
              <p:nvPr/>
            </p:nvSpPr>
            <p:spPr bwMode="auto">
              <a:xfrm flipV="1">
                <a:off x="2617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3" name="Line 159"/>
              <p:cNvSpPr>
                <a:spLocks noChangeShapeType="1"/>
              </p:cNvSpPr>
              <p:nvPr/>
            </p:nvSpPr>
            <p:spPr bwMode="auto">
              <a:xfrm flipV="1">
                <a:off x="2318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4" name="Line 160"/>
              <p:cNvSpPr>
                <a:spLocks noChangeShapeType="1"/>
              </p:cNvSpPr>
              <p:nvPr/>
            </p:nvSpPr>
            <p:spPr bwMode="auto">
              <a:xfrm flipV="1">
                <a:off x="2699" y="3258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5" name="Line 161"/>
              <p:cNvSpPr>
                <a:spLocks noChangeShapeType="1"/>
              </p:cNvSpPr>
              <p:nvPr/>
            </p:nvSpPr>
            <p:spPr bwMode="auto">
              <a:xfrm flipV="1">
                <a:off x="2245" y="3249"/>
                <a:ext cx="0" cy="42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6" name="Line 162"/>
              <p:cNvSpPr>
                <a:spLocks noChangeShapeType="1"/>
              </p:cNvSpPr>
              <p:nvPr/>
            </p:nvSpPr>
            <p:spPr bwMode="auto">
              <a:xfrm flipV="1">
                <a:off x="2772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7" name="Line 163"/>
              <p:cNvSpPr>
                <a:spLocks noChangeShapeType="1"/>
              </p:cNvSpPr>
              <p:nvPr/>
            </p:nvSpPr>
            <p:spPr bwMode="auto">
              <a:xfrm flipV="1">
                <a:off x="2173" y="3448"/>
                <a:ext cx="0" cy="22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11297" name="Object 167"/>
            <p:cNvGraphicFramePr>
              <a:graphicFrameLocks noChangeAspect="1"/>
            </p:cNvGraphicFramePr>
            <p:nvPr/>
          </p:nvGraphicFramePr>
          <p:xfrm>
            <a:off x="5372" y="1465"/>
            <a:ext cx="208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31" name="公式" r:id="rId21" imgW="114141" imgH="114417" progId="Equation.3">
                    <p:embed/>
                  </p:oleObj>
                </mc:Choice>
                <mc:Fallback>
                  <p:oleObj name="公式" r:id="rId21" imgW="114141" imgH="114417" progId="Equation.3">
                    <p:embed/>
                    <p:pic>
                      <p:nvPicPr>
                        <p:cNvPr id="0" name="Object 1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2" y="1465"/>
                          <a:ext cx="208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98" name="Object 170"/>
            <p:cNvGraphicFramePr>
              <a:graphicFrameLocks/>
            </p:cNvGraphicFramePr>
            <p:nvPr/>
          </p:nvGraphicFramePr>
          <p:xfrm>
            <a:off x="2687" y="663"/>
            <a:ext cx="1404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32" name="公式" r:id="rId23" imgW="1133426" imgH="256970" progId="Equation.3">
                    <p:embed/>
                  </p:oleObj>
                </mc:Choice>
                <mc:Fallback>
                  <p:oleObj name="公式" r:id="rId23" imgW="1133426" imgH="256970" progId="Equation.3">
                    <p:embed/>
                    <p:pic>
                      <p:nvPicPr>
                        <p:cNvPr id="0" name="Object 17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7" y="663"/>
                          <a:ext cx="1404" cy="3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4140" name="Text Box 172"/>
          <p:cNvSpPr txBox="1">
            <a:spLocks noChangeArrowheads="1"/>
          </p:cNvSpPr>
          <p:nvPr/>
        </p:nvSpPr>
        <p:spPr bwMode="auto">
          <a:xfrm>
            <a:off x="4068763" y="5526088"/>
            <a:ext cx="36718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5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频域的周期、离散</a:t>
            </a:r>
          </a:p>
        </p:txBody>
      </p:sp>
      <p:graphicFrame>
        <p:nvGraphicFramePr>
          <p:cNvPr id="84142" name="Object 174"/>
          <p:cNvGraphicFramePr>
            <a:graphicFrameLocks noChangeAspect="1"/>
          </p:cNvGraphicFramePr>
          <p:nvPr/>
        </p:nvGraphicFramePr>
        <p:xfrm>
          <a:off x="4154488" y="1687513"/>
          <a:ext cx="5715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33" name="公式" r:id="rId25" imgW="171447" imgH="104570" progId="Equation.3">
                  <p:embed/>
                </p:oleObj>
              </mc:Choice>
              <mc:Fallback>
                <p:oleObj name="公式" r:id="rId25" imgW="171447" imgH="104570" progId="Equation.3">
                  <p:embed/>
                  <p:pic>
                    <p:nvPicPr>
                      <p:cNvPr id="0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4488" y="1687513"/>
                        <a:ext cx="5715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4427538" y="133350"/>
            <a:ext cx="39751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--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离散时间、离散频谱</a:t>
            </a:r>
          </a:p>
        </p:txBody>
      </p:sp>
      <p:sp>
        <p:nvSpPr>
          <p:cNvPr id="103" name="Text Box 32"/>
          <p:cNvSpPr txBox="1">
            <a:spLocks noChangeArrowheads="1"/>
          </p:cNvSpPr>
          <p:nvPr/>
        </p:nvSpPr>
        <p:spPr bwMode="auto">
          <a:xfrm>
            <a:off x="5651500" y="3213100"/>
            <a:ext cx="2447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时域周期点数</a:t>
            </a:r>
          </a:p>
        </p:txBody>
      </p:sp>
      <p:graphicFrame>
        <p:nvGraphicFramePr>
          <p:cNvPr id="104" name="Object 36"/>
          <p:cNvGraphicFramePr>
            <a:graphicFrameLocks noChangeAspect="1"/>
          </p:cNvGraphicFramePr>
          <p:nvPr/>
        </p:nvGraphicFramePr>
        <p:xfrm>
          <a:off x="5940425" y="3644900"/>
          <a:ext cx="138112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34" name="公式" r:id="rId27" imgW="571645" imgH="181004" progId="Equation.3">
                  <p:embed/>
                </p:oleObj>
              </mc:Choice>
              <mc:Fallback>
                <p:oleObj name="公式" r:id="rId27" imgW="571645" imgH="181004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3644900"/>
                        <a:ext cx="1381125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 Box 38"/>
          <p:cNvSpPr txBox="1">
            <a:spLocks noChangeArrowheads="1"/>
          </p:cNvSpPr>
          <p:nvPr/>
        </p:nvSpPr>
        <p:spPr bwMode="auto">
          <a:xfrm>
            <a:off x="5688013" y="4076700"/>
            <a:ext cx="2447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频域周期点数</a:t>
            </a:r>
          </a:p>
        </p:txBody>
      </p:sp>
      <p:graphicFrame>
        <p:nvGraphicFramePr>
          <p:cNvPr id="106" name="Object 39"/>
          <p:cNvGraphicFramePr>
            <a:graphicFrameLocks noChangeAspect="1"/>
          </p:cNvGraphicFramePr>
          <p:nvPr/>
        </p:nvGraphicFramePr>
        <p:xfrm>
          <a:off x="5948363" y="4551363"/>
          <a:ext cx="106997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35" name="公式" r:id="rId29" imgW="438246" imgH="181004" progId="Equation.3">
                  <p:embed/>
                </p:oleObj>
              </mc:Choice>
              <mc:Fallback>
                <p:oleObj name="公式" r:id="rId29" imgW="438246" imgH="181004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8363" y="4551363"/>
                        <a:ext cx="1069975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41"/>
          <p:cNvGraphicFramePr>
            <a:graphicFrameLocks noChangeAspect="1"/>
          </p:cNvGraphicFramePr>
          <p:nvPr/>
        </p:nvGraphicFramePr>
        <p:xfrm>
          <a:off x="7029450" y="4579938"/>
          <a:ext cx="1014413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36" name="公式" r:id="rId31" imgW="409593" imgH="181004" progId="Equation.3">
                  <p:embed/>
                </p:oleObj>
              </mc:Choice>
              <mc:Fallback>
                <p:oleObj name="公式" r:id="rId31" imgW="409593" imgH="181004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9450" y="4579938"/>
                        <a:ext cx="1014413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4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4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3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4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4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/>
      <p:bldP spid="84134" grpId="0"/>
      <p:bldP spid="84140" grpId="0"/>
      <p:bldP spid="2" grpId="0"/>
      <p:bldP spid="103" grpId="0"/>
      <p:bldP spid="10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872" name="Group 8"/>
          <p:cNvGrpSpPr>
            <a:grpSpLocks/>
          </p:cNvGrpSpPr>
          <p:nvPr/>
        </p:nvGrpSpPr>
        <p:grpSpPr bwMode="auto">
          <a:xfrm>
            <a:off x="395288" y="55563"/>
            <a:ext cx="7789862" cy="3200400"/>
            <a:chOff x="249" y="28"/>
            <a:chExt cx="4907" cy="2016"/>
          </a:xfrm>
        </p:grpSpPr>
        <p:sp>
          <p:nvSpPr>
            <p:cNvPr id="90119" name="Text Box 2"/>
            <p:cNvSpPr txBox="1">
              <a:spLocks noChangeArrowheads="1"/>
            </p:cNvSpPr>
            <p:nvPr/>
          </p:nvSpPr>
          <p:spPr bwMode="auto">
            <a:xfrm>
              <a:off x="1494" y="1756"/>
              <a:ext cx="29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楷体_GB2312" pitchFamily="49" charset="-122"/>
                  <a:ea typeface="楷体_GB2312" pitchFamily="49" charset="-122"/>
                </a:rPr>
                <a:t> 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频域插值函数幅度特性</a:t>
              </a:r>
              <a:r>
                <a:rPr lang="en-US" altLang="zh-CN" sz="2400" dirty="0">
                  <a:ea typeface="楷体_GB2312" pitchFamily="49" charset="-122"/>
                </a:rPr>
                <a:t>(</a:t>
              </a:r>
              <a:r>
                <a:rPr lang="en-US" altLang="zh-CN" sz="2400" i="1" dirty="0">
                  <a:ea typeface="楷体_GB2312" pitchFamily="49" charset="-122"/>
                </a:rPr>
                <a:t>N</a:t>
              </a:r>
              <a:r>
                <a:rPr lang="en-US" altLang="zh-CN" sz="2400" dirty="0">
                  <a:ea typeface="楷体_GB2312" pitchFamily="49" charset="-122"/>
                </a:rPr>
                <a:t>=5)</a:t>
              </a:r>
              <a:r>
                <a:rPr lang="en-US" altLang="zh-CN" sz="2400" dirty="0">
                  <a:latin typeface="楷体_GB2312" pitchFamily="49" charset="-122"/>
                  <a:ea typeface="楷体_GB2312" pitchFamily="49" charset="-122"/>
                </a:rPr>
                <a:t> </a:t>
              </a:r>
            </a:p>
          </p:txBody>
        </p:sp>
        <p:pic>
          <p:nvPicPr>
            <p:cNvPr id="9012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28"/>
              <a:ext cx="4907" cy="1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4875" name="Group 11"/>
          <p:cNvGrpSpPr>
            <a:grpSpLocks/>
          </p:cNvGrpSpPr>
          <p:nvPr/>
        </p:nvGrpSpPr>
        <p:grpSpPr bwMode="auto">
          <a:xfrm>
            <a:off x="309563" y="3406775"/>
            <a:ext cx="7921625" cy="3046413"/>
            <a:chOff x="195" y="2071"/>
            <a:chExt cx="4990" cy="1919"/>
          </a:xfrm>
        </p:grpSpPr>
        <p:graphicFrame>
          <p:nvGraphicFramePr>
            <p:cNvPr id="90117" name="Object 6"/>
            <p:cNvGraphicFramePr>
              <a:graphicFrameLocks/>
            </p:cNvGraphicFramePr>
            <p:nvPr/>
          </p:nvGraphicFramePr>
          <p:xfrm>
            <a:off x="195" y="2071"/>
            <a:ext cx="4990" cy="1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329" name="VISIO" r:id="rId4" imgW="4162629" imgH="1524000" progId="Visio.Drawing.4">
                    <p:embed/>
                  </p:oleObj>
                </mc:Choice>
                <mc:Fallback>
                  <p:oleObj name="VISIO" r:id="rId4" imgW="4162629" imgH="1524000" progId="Visio.Drawing.4">
                    <p:embed/>
                    <p:pic>
                      <p:nvPicPr>
                        <p:cNvPr id="0" name="Object 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" y="2071"/>
                          <a:ext cx="4990" cy="18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18" name="Rectangle 9"/>
            <p:cNvSpPr>
              <a:spLocks noChangeArrowheads="1"/>
            </p:cNvSpPr>
            <p:nvPr/>
          </p:nvSpPr>
          <p:spPr bwMode="auto">
            <a:xfrm>
              <a:off x="2018" y="3702"/>
              <a:ext cx="14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时域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插值函数</a:t>
              </a:r>
            </a:p>
          </p:txBody>
        </p:sp>
      </p:grpSp>
      <p:graphicFrame>
        <p:nvGraphicFramePr>
          <p:cNvPr id="164876" name="Object 12"/>
          <p:cNvGraphicFramePr>
            <a:graphicFrameLocks noChangeAspect="1"/>
          </p:cNvGraphicFramePr>
          <p:nvPr/>
        </p:nvGraphicFramePr>
        <p:xfrm>
          <a:off x="5364163" y="3141663"/>
          <a:ext cx="3321050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30" name="公式" r:id="rId6" imgW="1428878" imgH="409370" progId="Equation.3">
                  <p:embed/>
                </p:oleObj>
              </mc:Choice>
              <mc:Fallback>
                <p:oleObj name="公式" r:id="rId6" imgW="1428878" imgH="40937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3141663"/>
                        <a:ext cx="3321050" cy="103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4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4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902" name="Group 14"/>
          <p:cNvGrpSpPr>
            <a:grpSpLocks/>
          </p:cNvGrpSpPr>
          <p:nvPr/>
        </p:nvGrpSpPr>
        <p:grpSpPr bwMode="auto">
          <a:xfrm>
            <a:off x="323850" y="188913"/>
            <a:ext cx="8135938" cy="1169987"/>
            <a:chOff x="204" y="151"/>
            <a:chExt cx="5125" cy="737"/>
          </a:xfrm>
        </p:grpSpPr>
        <p:sp>
          <p:nvSpPr>
            <p:cNvPr id="91145" name="Text Box 2"/>
            <p:cNvSpPr txBox="1">
              <a:spLocks noChangeArrowheads="1"/>
            </p:cNvSpPr>
            <p:nvPr/>
          </p:nvSpPr>
          <p:spPr bwMode="auto">
            <a:xfrm>
              <a:off x="204" y="151"/>
              <a:ext cx="5125" cy="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对于有限长序列    的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和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 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可以有时域序列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和频域序列     的两套表达式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：</a:t>
              </a:r>
            </a:p>
          </p:txBody>
        </p:sp>
        <p:graphicFrame>
          <p:nvGraphicFramePr>
            <p:cNvPr id="91146" name="Object 3"/>
            <p:cNvGraphicFramePr>
              <a:graphicFrameLocks noChangeAspect="1"/>
            </p:cNvGraphicFramePr>
            <p:nvPr/>
          </p:nvGraphicFramePr>
          <p:xfrm>
            <a:off x="1809" y="228"/>
            <a:ext cx="491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59" name="公式" r:id="rId3" imgW="266799" imgH="152400" progId="Equation.3">
                    <p:embed/>
                  </p:oleObj>
                </mc:Choice>
                <mc:Fallback>
                  <p:oleObj name="公式" r:id="rId3" imgW="266799" imgH="1524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09" y="228"/>
                          <a:ext cx="491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147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765626"/>
                </p:ext>
              </p:extLst>
            </p:nvPr>
          </p:nvGraphicFramePr>
          <p:xfrm>
            <a:off x="2526" y="223"/>
            <a:ext cx="550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60" name="公式" r:id="rId5" imgW="304846" imgH="152400" progId="Equation.3">
                    <p:embed/>
                  </p:oleObj>
                </mc:Choice>
                <mc:Fallback>
                  <p:oleObj name="公式" r:id="rId5" imgW="304846" imgH="1524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26" y="223"/>
                          <a:ext cx="550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148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76783823"/>
                </p:ext>
              </p:extLst>
            </p:nvPr>
          </p:nvGraphicFramePr>
          <p:xfrm>
            <a:off x="694" y="554"/>
            <a:ext cx="491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61" name="公式" r:id="rId7" imgW="266799" imgH="152400" progId="Equation.3">
                    <p:embed/>
                  </p:oleObj>
                </mc:Choice>
                <mc:Fallback>
                  <p:oleObj name="公式" r:id="rId7" imgW="266799" imgH="1524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4" y="554"/>
                          <a:ext cx="491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14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33459542"/>
                </p:ext>
              </p:extLst>
            </p:nvPr>
          </p:nvGraphicFramePr>
          <p:xfrm>
            <a:off x="3324" y="187"/>
            <a:ext cx="747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62" name="公式" r:id="rId9" imgW="438246" imgH="181004" progId="Equation.3">
                    <p:embed/>
                  </p:oleObj>
                </mc:Choice>
                <mc:Fallback>
                  <p:oleObj name="公式" r:id="rId9" imgW="438246" imgH="181004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4" y="187"/>
                          <a:ext cx="747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150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7004011"/>
                </p:ext>
              </p:extLst>
            </p:nvPr>
          </p:nvGraphicFramePr>
          <p:xfrm>
            <a:off x="2290" y="563"/>
            <a:ext cx="571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63" name="公式" r:id="rId11" imgW="323635" imgH="152400" progId="Equation.3">
                    <p:embed/>
                  </p:oleObj>
                </mc:Choice>
                <mc:Fallback>
                  <p:oleObj name="公式" r:id="rId11" imgW="323635" imgH="1524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0" y="563"/>
                          <a:ext cx="571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5896" name="Object 8"/>
          <p:cNvGraphicFramePr>
            <a:graphicFrameLocks noChangeAspect="1"/>
          </p:cNvGraphicFramePr>
          <p:nvPr/>
        </p:nvGraphicFramePr>
        <p:xfrm>
          <a:off x="1149350" y="1412875"/>
          <a:ext cx="2841625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64" name="公式" r:id="rId13" imgW="1104773" imgH="381234" progId="Equation.3">
                  <p:embed/>
                </p:oleObj>
              </mc:Choice>
              <mc:Fallback>
                <p:oleObj name="公式" r:id="rId13" imgW="1104773" imgH="38123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1412875"/>
                        <a:ext cx="2841625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97" name="Object 9"/>
          <p:cNvGraphicFramePr>
            <a:graphicFrameLocks noChangeAspect="1"/>
          </p:cNvGraphicFramePr>
          <p:nvPr/>
        </p:nvGraphicFramePr>
        <p:xfrm>
          <a:off x="1157288" y="2546350"/>
          <a:ext cx="3403600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65" name="公式" r:id="rId15" imgW="1333525" imgH="381234" progId="Equation.3">
                  <p:embed/>
                </p:oleObj>
              </mc:Choice>
              <mc:Fallback>
                <p:oleObj name="公式" r:id="rId15" imgW="1333525" imgH="381234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288" y="2546350"/>
                        <a:ext cx="3403600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98" name="Object 10"/>
          <p:cNvGraphicFramePr>
            <a:graphicFrameLocks noChangeAspect="1"/>
          </p:cNvGraphicFramePr>
          <p:nvPr/>
        </p:nvGraphicFramePr>
        <p:xfrm>
          <a:off x="1120775" y="4768850"/>
          <a:ext cx="4027488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66" name="公式" r:id="rId17" imgW="1590460" imgH="381234" progId="Equation.3">
                  <p:embed/>
                </p:oleObj>
              </mc:Choice>
              <mc:Fallback>
                <p:oleObj name="公式" r:id="rId17" imgW="1590460" imgH="38123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4768850"/>
                        <a:ext cx="4027488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99" name="Object 11"/>
          <p:cNvGraphicFramePr>
            <a:graphicFrameLocks noChangeAspect="1"/>
          </p:cNvGraphicFramePr>
          <p:nvPr/>
        </p:nvGraphicFramePr>
        <p:xfrm>
          <a:off x="1112838" y="3673475"/>
          <a:ext cx="3373437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67" name="公式" r:id="rId19" imgW="1324131" imgH="381234" progId="Equation.3">
                  <p:embed/>
                </p:oleObj>
              </mc:Choice>
              <mc:Fallback>
                <p:oleObj name="公式" r:id="rId19" imgW="1324131" imgH="38123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3673475"/>
                        <a:ext cx="3373437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00" name="Object 12"/>
          <p:cNvGraphicFramePr>
            <a:graphicFrameLocks noChangeAspect="1"/>
          </p:cNvGraphicFramePr>
          <p:nvPr/>
        </p:nvGraphicFramePr>
        <p:xfrm>
          <a:off x="790575" y="1711325"/>
          <a:ext cx="633413" cy="152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68" name="公式" r:id="rId21" imgW="142794" imgH="409370" progId="Equation.3">
                  <p:embed/>
                </p:oleObj>
              </mc:Choice>
              <mc:Fallback>
                <p:oleObj name="公式" r:id="rId21" imgW="142794" imgH="40937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" y="1711325"/>
                        <a:ext cx="633413" cy="152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01" name="Object 13"/>
          <p:cNvGraphicFramePr>
            <a:graphicFrameLocks noChangeAspect="1"/>
          </p:cNvGraphicFramePr>
          <p:nvPr/>
        </p:nvGraphicFramePr>
        <p:xfrm>
          <a:off x="790575" y="4024313"/>
          <a:ext cx="633413" cy="152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69" name="公式" r:id="rId23" imgW="142794" imgH="409370" progId="Equation.3">
                  <p:embed/>
                </p:oleObj>
              </mc:Choice>
              <mc:Fallback>
                <p:oleObj name="公式" r:id="rId23" imgW="142794" imgH="40937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" y="4024313"/>
                        <a:ext cx="633413" cy="152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5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5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5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5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5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5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5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996" name="Object 4"/>
          <p:cNvGraphicFramePr>
            <a:graphicFrameLocks noChangeAspect="1"/>
          </p:cNvGraphicFramePr>
          <p:nvPr/>
        </p:nvGraphicFramePr>
        <p:xfrm>
          <a:off x="468313" y="4113213"/>
          <a:ext cx="1765300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130" name="公式" r:id="rId3" imgW="438246" imgH="181004" progId="Equation.3">
                  <p:embed/>
                </p:oleObj>
              </mc:Choice>
              <mc:Fallback>
                <p:oleObj name="公式" r:id="rId3" imgW="438246" imgH="18100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113213"/>
                        <a:ext cx="1765300" cy="83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7" name="Object 5"/>
          <p:cNvGraphicFramePr>
            <a:graphicFrameLocks noChangeAspect="1"/>
          </p:cNvGraphicFramePr>
          <p:nvPr/>
        </p:nvGraphicFramePr>
        <p:xfrm>
          <a:off x="3808413" y="2990850"/>
          <a:ext cx="116046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131" name="公式" r:id="rId5" imgW="266799" imgH="152400" progId="Equation.3">
                  <p:embed/>
                </p:oleObj>
              </mc:Choice>
              <mc:Fallback>
                <p:oleObj name="公式" r:id="rId5" imgW="266799" imgH="15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8413" y="2990850"/>
                        <a:ext cx="1160462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8" name="Object 6"/>
          <p:cNvGraphicFramePr>
            <a:graphicFrameLocks noChangeAspect="1"/>
          </p:cNvGraphicFramePr>
          <p:nvPr/>
        </p:nvGraphicFramePr>
        <p:xfrm>
          <a:off x="6804025" y="4402138"/>
          <a:ext cx="134778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132" name="公式" r:id="rId7" imgW="323635" imgH="152400" progId="Equation.3">
                  <p:embed/>
                </p:oleObj>
              </mc:Choice>
              <mc:Fallback>
                <p:oleObj name="公式" r:id="rId7" imgW="323635" imgH="15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4402138"/>
                        <a:ext cx="1347788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9" name="Object 7"/>
          <p:cNvGraphicFramePr>
            <a:graphicFrameLocks noChangeAspect="1"/>
          </p:cNvGraphicFramePr>
          <p:nvPr/>
        </p:nvGraphicFramePr>
        <p:xfrm>
          <a:off x="3808413" y="822325"/>
          <a:ext cx="130016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133" name="公式" r:id="rId9" imgW="304846" imgH="152400" progId="Equation.3">
                  <p:embed/>
                </p:oleObj>
              </mc:Choice>
              <mc:Fallback>
                <p:oleObj name="公式" r:id="rId9" imgW="304846" imgH="152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8413" y="822325"/>
                        <a:ext cx="1300162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3013" name="Group 21"/>
          <p:cNvGrpSpPr>
            <a:grpSpLocks/>
          </p:cNvGrpSpPr>
          <p:nvPr/>
        </p:nvGrpSpPr>
        <p:grpSpPr bwMode="auto">
          <a:xfrm>
            <a:off x="2354263" y="3422650"/>
            <a:ext cx="1439862" cy="965200"/>
            <a:chOff x="1519" y="2006"/>
            <a:chExt cx="907" cy="608"/>
          </a:xfrm>
        </p:grpSpPr>
        <p:sp>
          <p:nvSpPr>
            <p:cNvPr id="92200" name="Line 9"/>
            <p:cNvSpPr>
              <a:spLocks noChangeShapeType="1"/>
            </p:cNvSpPr>
            <p:nvPr/>
          </p:nvSpPr>
          <p:spPr bwMode="auto">
            <a:xfrm flipH="1">
              <a:off x="1519" y="2115"/>
              <a:ext cx="907" cy="49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92201" name="Object 16"/>
            <p:cNvGraphicFramePr>
              <a:graphicFrameLocks noChangeAspect="1"/>
            </p:cNvGraphicFramePr>
            <p:nvPr/>
          </p:nvGraphicFramePr>
          <p:xfrm>
            <a:off x="1595" y="2006"/>
            <a:ext cx="641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34" name="公式" r:id="rId11" imgW="380940" imgH="114417" progId="Equation.3">
                    <p:embed/>
                  </p:oleObj>
                </mc:Choice>
                <mc:Fallback>
                  <p:oleObj name="公式" r:id="rId11" imgW="380940" imgH="114417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5" y="2006"/>
                          <a:ext cx="641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3012" name="Group 20"/>
          <p:cNvGrpSpPr>
            <a:grpSpLocks/>
          </p:cNvGrpSpPr>
          <p:nvPr/>
        </p:nvGrpSpPr>
        <p:grpSpPr bwMode="auto">
          <a:xfrm>
            <a:off x="3889375" y="1549400"/>
            <a:ext cx="568325" cy="1439863"/>
            <a:chOff x="2450" y="799"/>
            <a:chExt cx="358" cy="907"/>
          </a:xfrm>
        </p:grpSpPr>
        <p:sp>
          <p:nvSpPr>
            <p:cNvPr id="92198" name="Line 8"/>
            <p:cNvSpPr>
              <a:spLocks noChangeShapeType="1"/>
            </p:cNvSpPr>
            <p:nvPr/>
          </p:nvSpPr>
          <p:spPr bwMode="auto">
            <a:xfrm flipV="1">
              <a:off x="2789" y="799"/>
              <a:ext cx="0" cy="9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92199" name="Object 17"/>
            <p:cNvGraphicFramePr>
              <a:graphicFrameLocks noChangeAspect="1"/>
            </p:cNvGraphicFramePr>
            <p:nvPr/>
          </p:nvGraphicFramePr>
          <p:xfrm>
            <a:off x="2450" y="1117"/>
            <a:ext cx="358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35" name="公式" r:id="rId13" imgW="190705" imgH="114417" progId="Equation.3">
                    <p:embed/>
                  </p:oleObj>
                </mc:Choice>
                <mc:Fallback>
                  <p:oleObj name="公式" r:id="rId13" imgW="190705" imgH="114417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0" y="1117"/>
                          <a:ext cx="358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3023" name="Group 31"/>
          <p:cNvGrpSpPr>
            <a:grpSpLocks/>
          </p:cNvGrpSpPr>
          <p:nvPr/>
        </p:nvGrpSpPr>
        <p:grpSpPr bwMode="auto">
          <a:xfrm>
            <a:off x="4930775" y="3522663"/>
            <a:ext cx="1873250" cy="965200"/>
            <a:chOff x="3079" y="2051"/>
            <a:chExt cx="1180" cy="608"/>
          </a:xfrm>
        </p:grpSpPr>
        <p:sp>
          <p:nvSpPr>
            <p:cNvPr id="92196" name="Line 10"/>
            <p:cNvSpPr>
              <a:spLocks noChangeShapeType="1"/>
            </p:cNvSpPr>
            <p:nvPr/>
          </p:nvSpPr>
          <p:spPr bwMode="auto">
            <a:xfrm>
              <a:off x="3079" y="2069"/>
              <a:ext cx="1180" cy="59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92197" name="Object 18"/>
            <p:cNvGraphicFramePr>
              <a:graphicFrameLocks noChangeAspect="1"/>
            </p:cNvGraphicFramePr>
            <p:nvPr/>
          </p:nvGraphicFramePr>
          <p:xfrm>
            <a:off x="3460" y="2051"/>
            <a:ext cx="509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36" name="公式" r:id="rId15" imgW="295452" imgH="114417" progId="Equation.3">
                    <p:embed/>
                  </p:oleObj>
                </mc:Choice>
                <mc:Fallback>
                  <p:oleObj name="公式" r:id="rId15" imgW="295452" imgH="114417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0" y="2051"/>
                          <a:ext cx="509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3030" name="Group 38"/>
          <p:cNvGrpSpPr>
            <a:grpSpLocks/>
          </p:cNvGrpSpPr>
          <p:nvPr/>
        </p:nvGrpSpPr>
        <p:grpSpPr bwMode="auto">
          <a:xfrm>
            <a:off x="1547813" y="1477963"/>
            <a:ext cx="2017712" cy="2305050"/>
            <a:chOff x="975" y="1026"/>
            <a:chExt cx="1271" cy="1452"/>
          </a:xfrm>
        </p:grpSpPr>
        <p:sp>
          <p:nvSpPr>
            <p:cNvPr id="92194" name="Line 11"/>
            <p:cNvSpPr>
              <a:spLocks noChangeShapeType="1"/>
            </p:cNvSpPr>
            <p:nvPr/>
          </p:nvSpPr>
          <p:spPr bwMode="auto">
            <a:xfrm flipH="1">
              <a:off x="1066" y="1026"/>
              <a:ext cx="1180" cy="14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92195" name="Object 19"/>
            <p:cNvGraphicFramePr>
              <a:graphicFrameLocks noChangeAspect="1"/>
            </p:cNvGraphicFramePr>
            <p:nvPr/>
          </p:nvGraphicFramePr>
          <p:xfrm>
            <a:off x="975" y="1190"/>
            <a:ext cx="959" cy="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37" name="公式" r:id="rId17" imgW="409593" imgH="152400" progId="Equation.3">
                    <p:embed/>
                  </p:oleObj>
                </mc:Choice>
                <mc:Fallback>
                  <p:oleObj name="公式" r:id="rId17" imgW="409593" imgH="1524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5" y="1190"/>
                          <a:ext cx="959" cy="4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3033" name="Group 41"/>
          <p:cNvGrpSpPr>
            <a:grpSpLocks/>
          </p:cNvGrpSpPr>
          <p:nvPr/>
        </p:nvGrpSpPr>
        <p:grpSpPr bwMode="auto">
          <a:xfrm>
            <a:off x="5695950" y="1520825"/>
            <a:ext cx="2692400" cy="2447925"/>
            <a:chOff x="3425" y="917"/>
            <a:chExt cx="1696" cy="1542"/>
          </a:xfrm>
        </p:grpSpPr>
        <p:sp>
          <p:nvSpPr>
            <p:cNvPr id="92192" name="Line 14"/>
            <p:cNvSpPr>
              <a:spLocks noChangeShapeType="1"/>
            </p:cNvSpPr>
            <p:nvPr/>
          </p:nvSpPr>
          <p:spPr bwMode="auto">
            <a:xfrm>
              <a:off x="3425" y="917"/>
              <a:ext cx="1133" cy="154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92193" name="Object 23"/>
            <p:cNvGraphicFramePr>
              <a:graphicFrameLocks noChangeAspect="1"/>
            </p:cNvGraphicFramePr>
            <p:nvPr/>
          </p:nvGraphicFramePr>
          <p:xfrm>
            <a:off x="3923" y="995"/>
            <a:ext cx="1198" cy="6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38" name="公式" r:id="rId19" imgW="523734" imgH="256970" progId="Equation.3">
                    <p:embed/>
                  </p:oleObj>
                </mc:Choice>
                <mc:Fallback>
                  <p:oleObj name="公式" r:id="rId19" imgW="523734" imgH="25697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" y="995"/>
                          <a:ext cx="1198" cy="6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3031" name="Group 39"/>
          <p:cNvGrpSpPr>
            <a:grpSpLocks/>
          </p:cNvGrpSpPr>
          <p:nvPr/>
        </p:nvGrpSpPr>
        <p:grpSpPr bwMode="auto">
          <a:xfrm>
            <a:off x="2484438" y="3954463"/>
            <a:ext cx="3743325" cy="879475"/>
            <a:chOff x="1565" y="2586"/>
            <a:chExt cx="2358" cy="554"/>
          </a:xfrm>
        </p:grpSpPr>
        <p:sp>
          <p:nvSpPr>
            <p:cNvPr id="92190" name="Line 12"/>
            <p:cNvSpPr>
              <a:spLocks noChangeShapeType="1"/>
            </p:cNvSpPr>
            <p:nvPr/>
          </p:nvSpPr>
          <p:spPr bwMode="auto">
            <a:xfrm>
              <a:off x="1565" y="3140"/>
              <a:ext cx="235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92191" name="Object 24"/>
            <p:cNvGraphicFramePr>
              <a:graphicFrameLocks noChangeAspect="1"/>
            </p:cNvGraphicFramePr>
            <p:nvPr/>
          </p:nvGraphicFramePr>
          <p:xfrm>
            <a:off x="2318" y="2586"/>
            <a:ext cx="852" cy="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39" name="公式" r:id="rId21" imgW="561781" imgH="342783" progId="Equation.3">
                    <p:embed/>
                  </p:oleObj>
                </mc:Choice>
                <mc:Fallback>
                  <p:oleObj name="公式" r:id="rId21" imgW="561781" imgH="342783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8" y="2586"/>
                          <a:ext cx="852" cy="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3029" name="Group 37"/>
          <p:cNvGrpSpPr>
            <a:grpSpLocks/>
          </p:cNvGrpSpPr>
          <p:nvPr/>
        </p:nvGrpSpPr>
        <p:grpSpPr bwMode="auto">
          <a:xfrm>
            <a:off x="466725" y="115888"/>
            <a:ext cx="6769100" cy="627062"/>
            <a:chOff x="839" y="3566"/>
            <a:chExt cx="4264" cy="395"/>
          </a:xfrm>
        </p:grpSpPr>
        <p:graphicFrame>
          <p:nvGraphicFramePr>
            <p:cNvPr id="92186" name="Object 32"/>
            <p:cNvGraphicFramePr>
              <a:graphicFrameLocks noChangeAspect="1"/>
            </p:cNvGraphicFramePr>
            <p:nvPr/>
          </p:nvGraphicFramePr>
          <p:xfrm>
            <a:off x="1474" y="3566"/>
            <a:ext cx="808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40" name="公式" r:id="rId23" imgW="438246" imgH="181004" progId="Equation.3">
                    <p:embed/>
                  </p:oleObj>
                </mc:Choice>
                <mc:Fallback>
                  <p:oleObj name="公式" r:id="rId23" imgW="438246" imgH="181004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4" y="3566"/>
                          <a:ext cx="808" cy="3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187" name="Object 33"/>
            <p:cNvGraphicFramePr>
              <a:graphicFrameLocks noChangeAspect="1"/>
            </p:cNvGraphicFramePr>
            <p:nvPr/>
          </p:nvGraphicFramePr>
          <p:xfrm>
            <a:off x="839" y="3589"/>
            <a:ext cx="595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41" name="公式" r:id="rId25" imgW="304846" imgH="152400" progId="Equation.3">
                    <p:embed/>
                  </p:oleObj>
                </mc:Choice>
                <mc:Fallback>
                  <p:oleObj name="公式" r:id="rId25" imgW="304846" imgH="1524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9" y="3589"/>
                          <a:ext cx="595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188" name="Object 34"/>
            <p:cNvGraphicFramePr>
              <a:graphicFrameLocks noChangeAspect="1"/>
            </p:cNvGraphicFramePr>
            <p:nvPr/>
          </p:nvGraphicFramePr>
          <p:xfrm>
            <a:off x="2309" y="3621"/>
            <a:ext cx="617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42" name="公式" r:id="rId27" imgW="323635" imgH="152400" progId="Equation.3">
                    <p:embed/>
                  </p:oleObj>
                </mc:Choice>
                <mc:Fallback>
                  <p:oleObj name="公式" r:id="rId27" imgW="323635" imgH="15240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9" y="3621"/>
                          <a:ext cx="617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189" name="Text Box 35"/>
            <p:cNvSpPr txBox="1">
              <a:spLocks noChangeArrowheads="1"/>
            </p:cNvSpPr>
            <p:nvPr/>
          </p:nvSpPr>
          <p:spPr bwMode="auto">
            <a:xfrm>
              <a:off x="2953" y="3593"/>
              <a:ext cx="215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三者之间的关系</a:t>
              </a:r>
            </a:p>
          </p:txBody>
        </p:sp>
      </p:grpSp>
      <p:sp>
        <p:nvSpPr>
          <p:cNvPr id="213035" name="Text Box 43"/>
          <p:cNvSpPr txBox="1">
            <a:spLocks noChangeArrowheads="1"/>
          </p:cNvSpPr>
          <p:nvPr/>
        </p:nvSpPr>
        <p:spPr bwMode="auto">
          <a:xfrm>
            <a:off x="5091113" y="901700"/>
            <a:ext cx="1584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复频域</a:t>
            </a:r>
          </a:p>
        </p:txBody>
      </p:sp>
      <p:sp>
        <p:nvSpPr>
          <p:cNvPr id="213036" name="Text Box 44"/>
          <p:cNvSpPr txBox="1">
            <a:spLocks noChangeArrowheads="1"/>
          </p:cNvSpPr>
          <p:nvPr/>
        </p:nvSpPr>
        <p:spPr bwMode="auto">
          <a:xfrm>
            <a:off x="668338" y="4876800"/>
            <a:ext cx="1368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频域</a:t>
            </a:r>
          </a:p>
        </p:txBody>
      </p:sp>
      <p:sp>
        <p:nvSpPr>
          <p:cNvPr id="213037" name="Text Box 45"/>
          <p:cNvSpPr txBox="1">
            <a:spLocks noChangeArrowheads="1"/>
          </p:cNvSpPr>
          <p:nvPr/>
        </p:nvSpPr>
        <p:spPr bwMode="auto">
          <a:xfrm>
            <a:off x="6804025" y="5006975"/>
            <a:ext cx="1943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离散频域</a:t>
            </a:r>
          </a:p>
        </p:txBody>
      </p:sp>
      <p:sp>
        <p:nvSpPr>
          <p:cNvPr id="213038" name="Text Box 46"/>
          <p:cNvSpPr txBox="1">
            <a:spLocks noChangeArrowheads="1"/>
          </p:cNvSpPr>
          <p:nvPr/>
        </p:nvSpPr>
        <p:spPr bwMode="auto">
          <a:xfrm>
            <a:off x="7523163" y="5851525"/>
            <a:ext cx="10810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hlinkClick r:id="rId29" action="ppaction://hlinksldjump"/>
              </a:rPr>
              <a:t>返回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13043" name="Group 51"/>
          <p:cNvGrpSpPr>
            <a:grpSpLocks/>
          </p:cNvGrpSpPr>
          <p:nvPr/>
        </p:nvGrpSpPr>
        <p:grpSpPr bwMode="auto">
          <a:xfrm>
            <a:off x="2425700" y="5121275"/>
            <a:ext cx="3743325" cy="593725"/>
            <a:chOff x="1528" y="3321"/>
            <a:chExt cx="2358" cy="374"/>
          </a:xfrm>
        </p:grpSpPr>
        <p:grpSp>
          <p:nvGrpSpPr>
            <p:cNvPr id="92182" name="Group 40"/>
            <p:cNvGrpSpPr>
              <a:grpSpLocks/>
            </p:cNvGrpSpPr>
            <p:nvPr/>
          </p:nvGrpSpPr>
          <p:grpSpPr bwMode="auto">
            <a:xfrm>
              <a:off x="1528" y="3330"/>
              <a:ext cx="2358" cy="327"/>
              <a:chOff x="1528" y="3330"/>
              <a:chExt cx="2358" cy="327"/>
            </a:xfrm>
          </p:grpSpPr>
          <p:sp>
            <p:nvSpPr>
              <p:cNvPr id="92184" name="Line 13"/>
              <p:cNvSpPr>
                <a:spLocks noChangeShapeType="1"/>
              </p:cNvSpPr>
              <p:nvPr/>
            </p:nvSpPr>
            <p:spPr bwMode="auto">
              <a:xfrm>
                <a:off x="1528" y="3330"/>
                <a:ext cx="23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stealth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185" name="Text Box 28"/>
              <p:cNvSpPr txBox="1">
                <a:spLocks noChangeArrowheads="1"/>
              </p:cNvSpPr>
              <p:nvPr/>
            </p:nvSpPr>
            <p:spPr bwMode="auto">
              <a:xfrm>
                <a:off x="2300" y="333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插值</a:t>
                </a:r>
              </a:p>
            </p:txBody>
          </p:sp>
        </p:grpSp>
        <p:graphicFrame>
          <p:nvGraphicFramePr>
            <p:cNvPr id="92183" name="Object 47"/>
            <p:cNvGraphicFramePr>
              <a:graphicFrameLocks noChangeAspect="1"/>
            </p:cNvGraphicFramePr>
            <p:nvPr/>
          </p:nvGraphicFramePr>
          <p:xfrm>
            <a:off x="2904" y="3321"/>
            <a:ext cx="846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43" name="公式" r:id="rId30" imgW="495081" imgH="190383" progId="Equation.3">
                    <p:embed/>
                  </p:oleObj>
                </mc:Choice>
                <mc:Fallback>
                  <p:oleObj name="公式" r:id="rId30" imgW="495081" imgH="190383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4" y="3321"/>
                          <a:ext cx="846" cy="3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3042" name="Group 50"/>
          <p:cNvGrpSpPr>
            <a:grpSpLocks/>
          </p:cNvGrpSpPr>
          <p:nvPr/>
        </p:nvGrpSpPr>
        <p:grpSpPr bwMode="auto">
          <a:xfrm>
            <a:off x="4932363" y="1665288"/>
            <a:ext cx="2274887" cy="2376487"/>
            <a:chOff x="3107" y="1144"/>
            <a:chExt cx="1433" cy="1497"/>
          </a:xfrm>
        </p:grpSpPr>
        <p:sp>
          <p:nvSpPr>
            <p:cNvPr id="92179" name="Line 15"/>
            <p:cNvSpPr>
              <a:spLocks noChangeShapeType="1"/>
            </p:cNvSpPr>
            <p:nvPr/>
          </p:nvSpPr>
          <p:spPr bwMode="auto">
            <a:xfrm>
              <a:off x="3452" y="1144"/>
              <a:ext cx="1088" cy="14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180" name="Text Box 27"/>
            <p:cNvSpPr txBox="1">
              <a:spLocks noChangeArrowheads="1"/>
            </p:cNvSpPr>
            <p:nvPr/>
          </p:nvSpPr>
          <p:spPr bwMode="auto">
            <a:xfrm>
              <a:off x="3107" y="1480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插值</a:t>
              </a:r>
            </a:p>
          </p:txBody>
        </p:sp>
        <p:graphicFrame>
          <p:nvGraphicFramePr>
            <p:cNvPr id="92181" name="Object 48"/>
            <p:cNvGraphicFramePr>
              <a:graphicFrameLocks noChangeAspect="1"/>
            </p:cNvGraphicFramePr>
            <p:nvPr/>
          </p:nvGraphicFramePr>
          <p:xfrm>
            <a:off x="3218" y="1738"/>
            <a:ext cx="650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44" name="公式" r:id="rId32" imgW="371546" imgH="181004" progId="Equation.3">
                    <p:embed/>
                  </p:oleObj>
                </mc:Choice>
                <mc:Fallback>
                  <p:oleObj name="公式" r:id="rId32" imgW="371546" imgH="181004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8" y="1738"/>
                          <a:ext cx="650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2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3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3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1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1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1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3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1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035" grpId="0"/>
      <p:bldP spid="213036" grpId="0"/>
      <p:bldP spid="213037" grpId="0"/>
      <p:bldP spid="21303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4"/>
          <p:cNvSpPr txBox="1">
            <a:spLocks noChangeArrowheads="1"/>
          </p:cNvSpPr>
          <p:nvPr/>
        </p:nvSpPr>
        <p:spPr bwMode="auto">
          <a:xfrm>
            <a:off x="122238" y="160338"/>
            <a:ext cx="86407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  <a:cs typeface="Times New Roman" panose="02020603050405020304" pitchFamily="18" charset="0"/>
              </a:rPr>
              <a:t>§3-6</a:t>
            </a:r>
            <a:r>
              <a:rPr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利用</a:t>
            </a:r>
            <a:r>
              <a:rPr lang="en-US" altLang="zh-CN" sz="28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DFT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计算模拟信号的傅立叶变换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级数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对</a:t>
            </a:r>
          </a:p>
        </p:txBody>
      </p:sp>
      <p:sp>
        <p:nvSpPr>
          <p:cNvPr id="214021" name="Text Box 5"/>
          <p:cNvSpPr txBox="1">
            <a:spLocks noChangeArrowheads="1"/>
          </p:cNvSpPr>
          <p:nvPr/>
        </p:nvSpPr>
        <p:spPr bwMode="auto">
          <a:xfrm>
            <a:off x="134938" y="865188"/>
            <a:ext cx="90090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三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利用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DFT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对非周期连续信号傅立叶变换的逼近过程</a:t>
            </a:r>
          </a:p>
        </p:txBody>
      </p:sp>
      <p:graphicFrame>
        <p:nvGraphicFramePr>
          <p:cNvPr id="214022" name="Object 6"/>
          <p:cNvGraphicFramePr>
            <a:graphicFrameLocks noChangeAspect="1"/>
          </p:cNvGraphicFramePr>
          <p:nvPr/>
        </p:nvGraphicFramePr>
        <p:xfrm>
          <a:off x="1779588" y="1955800"/>
          <a:ext cx="8413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62" name="公式" r:id="rId3" imgW="266799" imgH="152400" progId="Equation.3">
                  <p:embed/>
                </p:oleObj>
              </mc:Choice>
              <mc:Fallback>
                <p:oleObj name="公式" r:id="rId3" imgW="266799" imgH="15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9588" y="1955800"/>
                        <a:ext cx="8413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23" name="Object 7"/>
          <p:cNvGraphicFramePr>
            <a:graphicFrameLocks noChangeAspect="1"/>
          </p:cNvGraphicFramePr>
          <p:nvPr/>
        </p:nvGraphicFramePr>
        <p:xfrm>
          <a:off x="150813" y="1984375"/>
          <a:ext cx="7604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63" name="公式" r:id="rId5" imgW="295452" imgH="181004" progId="Equation.3">
                  <p:embed/>
                </p:oleObj>
              </mc:Choice>
              <mc:Fallback>
                <p:oleObj name="公式" r:id="rId5" imgW="295452" imgH="18100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3" y="1984375"/>
                        <a:ext cx="76041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24" name="Object 8"/>
          <p:cNvGraphicFramePr>
            <a:graphicFrameLocks noChangeAspect="1"/>
          </p:cNvGraphicFramePr>
          <p:nvPr/>
        </p:nvGraphicFramePr>
        <p:xfrm>
          <a:off x="5657850" y="1884363"/>
          <a:ext cx="1042988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64" name="公式" r:id="rId7" imgW="342893" imgH="181004" progId="Equation.3">
                  <p:embed/>
                </p:oleObj>
              </mc:Choice>
              <mc:Fallback>
                <p:oleObj name="公式" r:id="rId7" imgW="342893" imgH="18100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7850" y="1884363"/>
                        <a:ext cx="1042988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25" name="Object 9"/>
          <p:cNvGraphicFramePr>
            <a:graphicFrameLocks noChangeAspect="1"/>
          </p:cNvGraphicFramePr>
          <p:nvPr/>
        </p:nvGraphicFramePr>
        <p:xfrm>
          <a:off x="3708400" y="1901825"/>
          <a:ext cx="10477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65" name="公式" r:id="rId9" imgW="342893" imgH="181004" progId="Equation.3">
                  <p:embed/>
                </p:oleObj>
              </mc:Choice>
              <mc:Fallback>
                <p:oleObj name="公式" r:id="rId9" imgW="342893" imgH="181004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1901825"/>
                        <a:ext cx="104775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26" name="Object 10"/>
          <p:cNvGraphicFramePr>
            <a:graphicFrameLocks noChangeAspect="1"/>
          </p:cNvGraphicFramePr>
          <p:nvPr/>
        </p:nvGraphicFramePr>
        <p:xfrm>
          <a:off x="928688" y="2290763"/>
          <a:ext cx="95726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66" name="公式" r:id="rId11" imgW="380940" imgH="133174" progId="Equation.3">
                  <p:embed/>
                </p:oleObj>
              </mc:Choice>
              <mc:Fallback>
                <p:oleObj name="公式" r:id="rId11" imgW="380940" imgH="13317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2290763"/>
                        <a:ext cx="957262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28" name="Object 12"/>
          <p:cNvGraphicFramePr>
            <a:graphicFrameLocks noChangeAspect="1"/>
          </p:cNvGraphicFramePr>
          <p:nvPr/>
        </p:nvGraphicFramePr>
        <p:xfrm>
          <a:off x="2498725" y="2335213"/>
          <a:ext cx="132397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67" name="公式" r:id="rId13" imgW="552387" imgH="152400" progId="Equation.3">
                  <p:embed/>
                </p:oleObj>
              </mc:Choice>
              <mc:Fallback>
                <p:oleObj name="公式" r:id="rId13" imgW="552387" imgH="152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725" y="2335213"/>
                        <a:ext cx="1323975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29" name="Object 13"/>
          <p:cNvGraphicFramePr>
            <a:graphicFrameLocks noChangeAspect="1"/>
          </p:cNvGraphicFramePr>
          <p:nvPr/>
        </p:nvGraphicFramePr>
        <p:xfrm>
          <a:off x="7999413" y="1898650"/>
          <a:ext cx="10477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68" name="公式" r:id="rId15" imgW="342893" imgH="181004" progId="Equation.3">
                  <p:embed/>
                </p:oleObj>
              </mc:Choice>
              <mc:Fallback>
                <p:oleObj name="公式" r:id="rId15" imgW="342893" imgH="18100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9413" y="1898650"/>
                        <a:ext cx="104775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030" name="Line 14"/>
          <p:cNvSpPr>
            <a:spLocks noChangeShapeType="1"/>
          </p:cNvSpPr>
          <p:nvPr/>
        </p:nvSpPr>
        <p:spPr bwMode="auto">
          <a:xfrm>
            <a:off x="985838" y="2228850"/>
            <a:ext cx="863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4031" name="Text Box 15"/>
          <p:cNvSpPr txBox="1">
            <a:spLocks noChangeArrowheads="1"/>
          </p:cNvSpPr>
          <p:nvPr/>
        </p:nvSpPr>
        <p:spPr bwMode="auto">
          <a:xfrm>
            <a:off x="914400" y="1685925"/>
            <a:ext cx="10080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采样</a:t>
            </a:r>
          </a:p>
        </p:txBody>
      </p:sp>
      <p:sp>
        <p:nvSpPr>
          <p:cNvPr id="214032" name="Line 16"/>
          <p:cNvSpPr>
            <a:spLocks noChangeShapeType="1"/>
          </p:cNvSpPr>
          <p:nvPr/>
        </p:nvSpPr>
        <p:spPr bwMode="auto">
          <a:xfrm>
            <a:off x="2584450" y="2214563"/>
            <a:ext cx="10810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4033" name="Text Box 17"/>
          <p:cNvSpPr txBox="1">
            <a:spLocks noChangeArrowheads="1"/>
          </p:cNvSpPr>
          <p:nvPr/>
        </p:nvSpPr>
        <p:spPr bwMode="auto">
          <a:xfrm>
            <a:off x="2641600" y="1682750"/>
            <a:ext cx="1152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截断</a:t>
            </a:r>
          </a:p>
        </p:txBody>
      </p:sp>
      <p:sp>
        <p:nvSpPr>
          <p:cNvPr id="214034" name="Line 18"/>
          <p:cNvSpPr>
            <a:spLocks noChangeShapeType="1"/>
          </p:cNvSpPr>
          <p:nvPr/>
        </p:nvSpPr>
        <p:spPr bwMode="auto">
          <a:xfrm flipV="1">
            <a:off x="4787900" y="2200275"/>
            <a:ext cx="908050" cy="47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4035" name="Text Box 19"/>
          <p:cNvSpPr txBox="1">
            <a:spLocks noChangeArrowheads="1"/>
          </p:cNvSpPr>
          <p:nvPr/>
        </p:nvSpPr>
        <p:spPr bwMode="auto">
          <a:xfrm>
            <a:off x="4716463" y="1671638"/>
            <a:ext cx="1079500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周期</a:t>
            </a:r>
          </a:p>
          <a:p>
            <a:pPr eaLnBrk="1" hangingPunct="1"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延拓</a:t>
            </a:r>
          </a:p>
        </p:txBody>
      </p:sp>
      <p:sp>
        <p:nvSpPr>
          <p:cNvPr id="214036" name="Line 20"/>
          <p:cNvSpPr>
            <a:spLocks noChangeShapeType="1"/>
          </p:cNvSpPr>
          <p:nvPr/>
        </p:nvSpPr>
        <p:spPr bwMode="auto">
          <a:xfrm flipV="1">
            <a:off x="6732588" y="2214563"/>
            <a:ext cx="1295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4037" name="Text Box 21"/>
          <p:cNvSpPr txBox="1">
            <a:spLocks noChangeArrowheads="1"/>
          </p:cNvSpPr>
          <p:nvPr/>
        </p:nvSpPr>
        <p:spPr bwMode="auto">
          <a:xfrm>
            <a:off x="6775450" y="1666875"/>
            <a:ext cx="1252538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主值</a:t>
            </a:r>
          </a:p>
          <a:p>
            <a:pPr eaLnBrk="1" hangingPunct="1"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序列</a:t>
            </a:r>
          </a:p>
        </p:txBody>
      </p:sp>
      <p:graphicFrame>
        <p:nvGraphicFramePr>
          <p:cNvPr id="214039" name="Object 23"/>
          <p:cNvGraphicFramePr>
            <a:graphicFrameLocks/>
          </p:cNvGraphicFramePr>
          <p:nvPr/>
        </p:nvGraphicFramePr>
        <p:xfrm>
          <a:off x="1879600" y="4244975"/>
          <a:ext cx="107315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69" name="公式" r:id="rId17" imgW="438246" imgH="181004" progId="Equation.3">
                  <p:embed/>
                </p:oleObj>
              </mc:Choice>
              <mc:Fallback>
                <p:oleObj name="公式" r:id="rId17" imgW="438246" imgH="181004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4244975"/>
                        <a:ext cx="107315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40" name="Object 24"/>
          <p:cNvGraphicFramePr>
            <a:graphicFrameLocks/>
          </p:cNvGraphicFramePr>
          <p:nvPr/>
        </p:nvGraphicFramePr>
        <p:xfrm>
          <a:off x="20638" y="4260850"/>
          <a:ext cx="10652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70" name="公式" r:id="rId19" imgW="485687" imgH="181004" progId="Equation.3">
                  <p:embed/>
                </p:oleObj>
              </mc:Choice>
              <mc:Fallback>
                <p:oleObj name="公式" r:id="rId19" imgW="485687" imgH="181004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8" y="4260850"/>
                        <a:ext cx="106521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41" name="Object 25"/>
          <p:cNvGraphicFramePr>
            <a:graphicFrameLocks noChangeAspect="1"/>
          </p:cNvGraphicFramePr>
          <p:nvPr/>
        </p:nvGraphicFramePr>
        <p:xfrm>
          <a:off x="5883275" y="4275138"/>
          <a:ext cx="985838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71" name="公式" r:id="rId21" imgW="400199" imgH="209609" progId="Equation.3">
                  <p:embed/>
                </p:oleObj>
              </mc:Choice>
              <mc:Fallback>
                <p:oleObj name="公式" r:id="rId21" imgW="400199" imgH="209609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3275" y="4275138"/>
                        <a:ext cx="985838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42" name="Object 26"/>
          <p:cNvGraphicFramePr>
            <a:graphicFrameLocks/>
          </p:cNvGraphicFramePr>
          <p:nvPr/>
        </p:nvGraphicFramePr>
        <p:xfrm>
          <a:off x="2376488" y="4811713"/>
          <a:ext cx="225266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72" name="公式" r:id="rId23" imgW="971374" imgH="181004" progId="Equation.3">
                  <p:embed/>
                </p:oleObj>
              </mc:Choice>
              <mc:Fallback>
                <p:oleObj name="公式" r:id="rId23" imgW="971374" imgH="181004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488" y="4811713"/>
                        <a:ext cx="225266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043" name="Text Box 27"/>
          <p:cNvSpPr txBox="1">
            <a:spLocks noChangeArrowheads="1"/>
          </p:cNvSpPr>
          <p:nvPr/>
        </p:nvSpPr>
        <p:spPr bwMode="auto">
          <a:xfrm>
            <a:off x="1028700" y="3929063"/>
            <a:ext cx="1079500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周期</a:t>
            </a:r>
          </a:p>
          <a:p>
            <a:pPr eaLnBrk="1" hangingPunct="1"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延拓</a:t>
            </a:r>
          </a:p>
        </p:txBody>
      </p:sp>
      <p:sp>
        <p:nvSpPr>
          <p:cNvPr id="214044" name="Line 28"/>
          <p:cNvSpPr>
            <a:spLocks noChangeShapeType="1"/>
          </p:cNvSpPr>
          <p:nvPr/>
        </p:nvSpPr>
        <p:spPr bwMode="auto">
          <a:xfrm>
            <a:off x="1114425" y="4505325"/>
            <a:ext cx="863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4045" name="Line 29"/>
          <p:cNvSpPr>
            <a:spLocks noChangeShapeType="1"/>
          </p:cNvSpPr>
          <p:nvPr/>
        </p:nvSpPr>
        <p:spPr bwMode="auto">
          <a:xfrm>
            <a:off x="2944813" y="4533900"/>
            <a:ext cx="863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4046" name="Text Box 30"/>
          <p:cNvSpPr txBox="1">
            <a:spLocks noChangeArrowheads="1"/>
          </p:cNvSpPr>
          <p:nvPr/>
        </p:nvSpPr>
        <p:spPr bwMode="auto">
          <a:xfrm>
            <a:off x="2857500" y="3956050"/>
            <a:ext cx="10080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卷积</a:t>
            </a:r>
          </a:p>
        </p:txBody>
      </p:sp>
      <p:sp>
        <p:nvSpPr>
          <p:cNvPr id="214047" name="Text Box 31"/>
          <p:cNvSpPr txBox="1">
            <a:spLocks noChangeArrowheads="1"/>
          </p:cNvSpPr>
          <p:nvPr/>
        </p:nvSpPr>
        <p:spPr bwMode="auto">
          <a:xfrm>
            <a:off x="4932363" y="3986213"/>
            <a:ext cx="10080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采样</a:t>
            </a:r>
          </a:p>
        </p:txBody>
      </p:sp>
      <p:sp>
        <p:nvSpPr>
          <p:cNvPr id="214048" name="Line 32"/>
          <p:cNvSpPr>
            <a:spLocks noChangeShapeType="1"/>
          </p:cNvSpPr>
          <p:nvPr/>
        </p:nvSpPr>
        <p:spPr bwMode="auto">
          <a:xfrm>
            <a:off x="5019675" y="4548188"/>
            <a:ext cx="863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4049" name="Object 33"/>
          <p:cNvGraphicFramePr>
            <a:graphicFrameLocks noChangeAspect="1"/>
          </p:cNvGraphicFramePr>
          <p:nvPr/>
        </p:nvGraphicFramePr>
        <p:xfrm>
          <a:off x="7942263" y="4298950"/>
          <a:ext cx="109061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73" name="公式" r:id="rId25" imgW="400199" imgH="181004" progId="Equation.3">
                  <p:embed/>
                </p:oleObj>
              </mc:Choice>
              <mc:Fallback>
                <p:oleObj name="公式" r:id="rId25" imgW="400199" imgH="181004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263" y="4298950"/>
                        <a:ext cx="1090612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050" name="Text Box 34"/>
          <p:cNvSpPr txBox="1">
            <a:spLocks noChangeArrowheads="1"/>
          </p:cNvSpPr>
          <p:nvPr/>
        </p:nvSpPr>
        <p:spPr bwMode="auto">
          <a:xfrm>
            <a:off x="6940550" y="4005263"/>
            <a:ext cx="1103313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主值</a:t>
            </a:r>
          </a:p>
          <a:p>
            <a:pPr eaLnBrk="1" hangingPunct="1"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序列</a:t>
            </a:r>
          </a:p>
        </p:txBody>
      </p:sp>
      <p:sp>
        <p:nvSpPr>
          <p:cNvPr id="214053" name="Line 37"/>
          <p:cNvSpPr>
            <a:spLocks noChangeShapeType="1"/>
          </p:cNvSpPr>
          <p:nvPr/>
        </p:nvSpPr>
        <p:spPr bwMode="auto">
          <a:xfrm>
            <a:off x="6934200" y="4551363"/>
            <a:ext cx="10080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4056" name="Line 40"/>
          <p:cNvSpPr>
            <a:spLocks noChangeShapeType="1"/>
          </p:cNvSpPr>
          <p:nvPr/>
        </p:nvSpPr>
        <p:spPr bwMode="auto">
          <a:xfrm>
            <a:off x="8604250" y="2676525"/>
            <a:ext cx="0" cy="12969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4057" name="Object 41"/>
          <p:cNvGraphicFramePr>
            <a:graphicFrameLocks/>
          </p:cNvGraphicFramePr>
          <p:nvPr/>
        </p:nvGraphicFramePr>
        <p:xfrm>
          <a:off x="3865563" y="4246563"/>
          <a:ext cx="11557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74" name="公式" r:id="rId27" imgW="476293" imgH="181004" progId="Equation.3">
                  <p:embed/>
                </p:oleObj>
              </mc:Choice>
              <mc:Fallback>
                <p:oleObj name="公式" r:id="rId27" imgW="476293" imgH="181004" progId="Equation.3">
                  <p:embed/>
                  <p:pic>
                    <p:nvPicPr>
                      <p:cNvPr id="0" name="Object 41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5563" y="4246563"/>
                        <a:ext cx="1155700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58" name="Object 42"/>
          <p:cNvGraphicFramePr>
            <a:graphicFrameLocks noChangeAspect="1"/>
          </p:cNvGraphicFramePr>
          <p:nvPr/>
        </p:nvGraphicFramePr>
        <p:xfrm>
          <a:off x="600075" y="5056188"/>
          <a:ext cx="13811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75" name="公式" r:id="rId29" imgW="571645" imgH="181004" progId="Equation.3">
                  <p:embed/>
                </p:oleObj>
              </mc:Choice>
              <mc:Fallback>
                <p:oleObj name="公式" r:id="rId29" imgW="571645" imgH="181004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5" y="5056188"/>
                        <a:ext cx="13811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4069" name="Group 53"/>
          <p:cNvGrpSpPr>
            <a:grpSpLocks/>
          </p:cNvGrpSpPr>
          <p:nvPr/>
        </p:nvGrpSpPr>
        <p:grpSpPr bwMode="auto">
          <a:xfrm>
            <a:off x="468313" y="2776538"/>
            <a:ext cx="720725" cy="1296987"/>
            <a:chOff x="385" y="1749"/>
            <a:chExt cx="454" cy="817"/>
          </a:xfrm>
        </p:grpSpPr>
        <p:sp>
          <p:nvSpPr>
            <p:cNvPr id="93232" name="Line 22"/>
            <p:cNvSpPr>
              <a:spLocks noChangeShapeType="1"/>
            </p:cNvSpPr>
            <p:nvPr/>
          </p:nvSpPr>
          <p:spPr bwMode="auto">
            <a:xfrm>
              <a:off x="385" y="1749"/>
              <a:ext cx="0" cy="81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33" name="Text Box 44"/>
            <p:cNvSpPr txBox="1">
              <a:spLocks noChangeArrowheads="1"/>
            </p:cNvSpPr>
            <p:nvPr/>
          </p:nvSpPr>
          <p:spPr bwMode="auto">
            <a:xfrm>
              <a:off x="385" y="1957"/>
              <a:ext cx="4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ea typeface="楷体_GB2312" pitchFamily="49" charset="-122"/>
                </a:rPr>
                <a:t>FT</a:t>
              </a:r>
            </a:p>
          </p:txBody>
        </p:sp>
      </p:grpSp>
      <p:grpSp>
        <p:nvGrpSpPr>
          <p:cNvPr id="214070" name="Group 54"/>
          <p:cNvGrpSpPr>
            <a:grpSpLocks/>
          </p:cNvGrpSpPr>
          <p:nvPr/>
        </p:nvGrpSpPr>
        <p:grpSpPr bwMode="auto">
          <a:xfrm>
            <a:off x="2211388" y="2719388"/>
            <a:ext cx="1223962" cy="1296987"/>
            <a:chOff x="1393" y="1713"/>
            <a:chExt cx="771" cy="817"/>
          </a:xfrm>
        </p:grpSpPr>
        <p:sp>
          <p:nvSpPr>
            <p:cNvPr id="93230" name="Line 38"/>
            <p:cNvSpPr>
              <a:spLocks noChangeShapeType="1"/>
            </p:cNvSpPr>
            <p:nvPr/>
          </p:nvSpPr>
          <p:spPr bwMode="auto">
            <a:xfrm>
              <a:off x="1401" y="1713"/>
              <a:ext cx="0" cy="81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31" name="Text Box 45"/>
            <p:cNvSpPr txBox="1">
              <a:spLocks noChangeArrowheads="1"/>
            </p:cNvSpPr>
            <p:nvPr/>
          </p:nvSpPr>
          <p:spPr bwMode="auto">
            <a:xfrm>
              <a:off x="1393" y="1912"/>
              <a:ext cx="7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ea typeface="楷体_GB2312" pitchFamily="49" charset="-122"/>
                </a:rPr>
                <a:t>DTFT</a:t>
              </a:r>
            </a:p>
          </p:txBody>
        </p:sp>
      </p:grpSp>
      <p:grpSp>
        <p:nvGrpSpPr>
          <p:cNvPr id="214071" name="Group 55"/>
          <p:cNvGrpSpPr>
            <a:grpSpLocks/>
          </p:cNvGrpSpPr>
          <p:nvPr/>
        </p:nvGrpSpPr>
        <p:grpSpPr bwMode="auto">
          <a:xfrm>
            <a:off x="4283075" y="2705100"/>
            <a:ext cx="1008063" cy="1296988"/>
            <a:chOff x="2698" y="1704"/>
            <a:chExt cx="635" cy="817"/>
          </a:xfrm>
        </p:grpSpPr>
        <p:sp>
          <p:nvSpPr>
            <p:cNvPr id="93228" name="Line 43"/>
            <p:cNvSpPr>
              <a:spLocks noChangeShapeType="1"/>
            </p:cNvSpPr>
            <p:nvPr/>
          </p:nvSpPr>
          <p:spPr bwMode="auto">
            <a:xfrm>
              <a:off x="2699" y="1704"/>
              <a:ext cx="0" cy="81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29" name="Text Box 46"/>
            <p:cNvSpPr txBox="1">
              <a:spLocks noChangeArrowheads="1"/>
            </p:cNvSpPr>
            <p:nvPr/>
          </p:nvSpPr>
          <p:spPr bwMode="auto">
            <a:xfrm>
              <a:off x="2698" y="1885"/>
              <a:ext cx="6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ea typeface="楷体_GB2312" pitchFamily="49" charset="-122"/>
                </a:rPr>
                <a:t>DTFT</a:t>
              </a:r>
            </a:p>
          </p:txBody>
        </p:sp>
      </p:grpSp>
      <p:grpSp>
        <p:nvGrpSpPr>
          <p:cNvPr id="214072" name="Group 56"/>
          <p:cNvGrpSpPr>
            <a:grpSpLocks/>
          </p:cNvGrpSpPr>
          <p:nvPr/>
        </p:nvGrpSpPr>
        <p:grpSpPr bwMode="auto">
          <a:xfrm>
            <a:off x="6227763" y="2705100"/>
            <a:ext cx="935037" cy="1296988"/>
            <a:chOff x="3923" y="1704"/>
            <a:chExt cx="589" cy="817"/>
          </a:xfrm>
        </p:grpSpPr>
        <p:sp>
          <p:nvSpPr>
            <p:cNvPr id="93226" name="Line 39"/>
            <p:cNvSpPr>
              <a:spLocks noChangeShapeType="1"/>
            </p:cNvSpPr>
            <p:nvPr/>
          </p:nvSpPr>
          <p:spPr bwMode="auto">
            <a:xfrm>
              <a:off x="3923" y="1704"/>
              <a:ext cx="0" cy="81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27" name="Text Box 47"/>
            <p:cNvSpPr txBox="1">
              <a:spLocks noChangeArrowheads="1"/>
            </p:cNvSpPr>
            <p:nvPr/>
          </p:nvSpPr>
          <p:spPr bwMode="auto">
            <a:xfrm>
              <a:off x="3923" y="1876"/>
              <a:ext cx="5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ea typeface="楷体_GB2312" pitchFamily="49" charset="-122"/>
                </a:rPr>
                <a:t>DFS</a:t>
              </a:r>
            </a:p>
          </p:txBody>
        </p:sp>
      </p:grpSp>
      <p:sp>
        <p:nvSpPr>
          <p:cNvPr id="214064" name="Text Box 48"/>
          <p:cNvSpPr txBox="1">
            <a:spLocks noChangeArrowheads="1"/>
          </p:cNvSpPr>
          <p:nvPr/>
        </p:nvSpPr>
        <p:spPr bwMode="auto">
          <a:xfrm>
            <a:off x="7797800" y="2992438"/>
            <a:ext cx="1331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ea typeface="楷体_GB2312" pitchFamily="49" charset="-122"/>
              </a:rPr>
              <a:t>DFT</a:t>
            </a:r>
          </a:p>
        </p:txBody>
      </p:sp>
      <p:graphicFrame>
        <p:nvGraphicFramePr>
          <p:cNvPr id="214065" name="Object 49"/>
          <p:cNvGraphicFramePr>
            <a:graphicFrameLocks noChangeAspect="1"/>
          </p:cNvGraphicFramePr>
          <p:nvPr/>
        </p:nvGraphicFramePr>
        <p:xfrm>
          <a:off x="4873625" y="4941888"/>
          <a:ext cx="1125538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76" name="公式" r:id="rId31" imgW="457034" imgH="342783" progId="Equation.3">
                  <p:embed/>
                </p:oleObj>
              </mc:Choice>
              <mc:Fallback>
                <p:oleObj name="公式" r:id="rId31" imgW="457034" imgH="342783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625" y="4941888"/>
                        <a:ext cx="1125538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66" name="Object 50"/>
          <p:cNvGraphicFramePr>
            <a:graphicFrameLocks noChangeAspect="1"/>
          </p:cNvGraphicFramePr>
          <p:nvPr/>
        </p:nvGraphicFramePr>
        <p:xfrm>
          <a:off x="298450" y="5661025"/>
          <a:ext cx="211296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77" name="公式" r:id="rId33" imgW="904674" imgH="181004" progId="Equation.3">
                  <p:embed/>
                </p:oleObj>
              </mc:Choice>
              <mc:Fallback>
                <p:oleObj name="公式" r:id="rId33" imgW="904674" imgH="181004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" y="5661025"/>
                        <a:ext cx="211296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4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4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4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4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4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4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14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14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1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1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14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14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14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14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14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14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14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1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14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1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214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14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21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21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21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21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214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21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21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21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214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214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214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214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214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21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21" grpId="0"/>
      <p:bldP spid="214031" grpId="0"/>
      <p:bldP spid="214033" grpId="0"/>
      <p:bldP spid="214035" grpId="0"/>
      <p:bldP spid="214037" grpId="0"/>
      <p:bldP spid="214043" grpId="0"/>
      <p:bldP spid="214046" grpId="0"/>
      <p:bldP spid="214047" grpId="0"/>
      <p:bldP spid="214050" grpId="0"/>
      <p:bldP spid="21406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48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692150"/>
            <a:ext cx="3030538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49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8" y="692150"/>
            <a:ext cx="2997200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50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860800"/>
            <a:ext cx="3014662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51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313" y="3860800"/>
            <a:ext cx="2981325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9860" name="Object 20"/>
          <p:cNvGraphicFramePr>
            <a:graphicFrameLocks noChangeAspect="1"/>
          </p:cNvGraphicFramePr>
          <p:nvPr/>
        </p:nvGraphicFramePr>
        <p:xfrm>
          <a:off x="887413" y="63500"/>
          <a:ext cx="7985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52" name="公式" r:id="rId7" imgW="295452" imgH="181004" progId="Equation.3">
                  <p:embed/>
                </p:oleObj>
              </mc:Choice>
              <mc:Fallback>
                <p:oleObj name="公式" r:id="rId7" imgW="295452" imgH="18100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7413" y="63500"/>
                        <a:ext cx="798512" cy="533400"/>
                      </a:xfrm>
                      <a:prstGeom prst="rect">
                        <a:avLst/>
                      </a:prstGeom>
                      <a:solidFill>
                        <a:srgbClr val="0000CC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62" name="Object 22"/>
          <p:cNvGraphicFramePr>
            <a:graphicFrameLocks/>
          </p:cNvGraphicFramePr>
          <p:nvPr/>
        </p:nvGraphicFramePr>
        <p:xfrm>
          <a:off x="6184900" y="115888"/>
          <a:ext cx="12668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53" name="公式" r:id="rId9" imgW="523734" imgH="209609" progId="Equation.3">
                  <p:embed/>
                </p:oleObj>
              </mc:Choice>
              <mc:Fallback>
                <p:oleObj name="公式" r:id="rId9" imgW="523734" imgH="209609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4900" y="115888"/>
                        <a:ext cx="1266825" cy="508000"/>
                      </a:xfrm>
                      <a:prstGeom prst="rect">
                        <a:avLst/>
                      </a:prstGeom>
                      <a:solidFill>
                        <a:schemeClr val="bg2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67" name="Object 27"/>
          <p:cNvGraphicFramePr>
            <a:graphicFrameLocks noChangeAspect="1"/>
          </p:cNvGraphicFramePr>
          <p:nvPr/>
        </p:nvGraphicFramePr>
        <p:xfrm>
          <a:off x="1773238" y="3368675"/>
          <a:ext cx="7493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54" name="公式" r:id="rId11" imgW="266799" imgH="152400" progId="Equation.3">
                  <p:embed/>
                </p:oleObj>
              </mc:Choice>
              <mc:Fallback>
                <p:oleObj name="公式" r:id="rId11" imgW="266799" imgH="1524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3238" y="3368675"/>
                        <a:ext cx="749300" cy="479425"/>
                      </a:xfrm>
                      <a:prstGeom prst="rect">
                        <a:avLst/>
                      </a:prstGeom>
                      <a:solidFill>
                        <a:schemeClr val="bg2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68" name="Object 28"/>
          <p:cNvGraphicFramePr>
            <a:graphicFrameLocks/>
          </p:cNvGraphicFramePr>
          <p:nvPr/>
        </p:nvGraphicFramePr>
        <p:xfrm>
          <a:off x="6269038" y="3322638"/>
          <a:ext cx="11557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55" name="公式" r:id="rId13" imgW="476293" imgH="228834" progId="Equation.3">
                  <p:embed/>
                </p:oleObj>
              </mc:Choice>
              <mc:Fallback>
                <p:oleObj name="公式" r:id="rId13" imgW="476293" imgH="228834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9038" y="3322638"/>
                        <a:ext cx="1155700" cy="557212"/>
                      </a:xfrm>
                      <a:prstGeom prst="rect">
                        <a:avLst/>
                      </a:prstGeom>
                      <a:solidFill>
                        <a:schemeClr val="bg2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63" name="Object 23"/>
          <p:cNvGraphicFramePr>
            <a:graphicFrameLocks noChangeAspect="1"/>
          </p:cNvGraphicFramePr>
          <p:nvPr/>
        </p:nvGraphicFramePr>
        <p:xfrm>
          <a:off x="4319588" y="1412875"/>
          <a:ext cx="474662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56" name="公式" r:id="rId15" imgW="190705" imgH="114417" progId="Equation.3">
                  <p:embed/>
                </p:oleObj>
              </mc:Choice>
              <mc:Fallback>
                <p:oleObj name="公式" r:id="rId15" imgW="190705" imgH="114417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9588" y="1412875"/>
                        <a:ext cx="474662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64" name="AutoShape 24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4248150" y="1844675"/>
            <a:ext cx="576263" cy="215900"/>
          </a:xfrm>
          <a:prstGeom prst="leftRightArrow">
            <a:avLst>
              <a:gd name="adj1" fmla="val 50000"/>
              <a:gd name="adj2" fmla="val 53382"/>
            </a:avLst>
          </a:prstGeom>
          <a:solidFill>
            <a:schemeClr val="tx2">
              <a:alpha val="0"/>
            </a:schemeClr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0" lang="zh-CN" altLang="zh-CN" sz="1800" b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19865" name="Object 25"/>
          <p:cNvGraphicFramePr>
            <a:graphicFrameLocks noChangeAspect="1"/>
          </p:cNvGraphicFramePr>
          <p:nvPr/>
        </p:nvGraphicFramePr>
        <p:xfrm>
          <a:off x="4140200" y="4365625"/>
          <a:ext cx="900113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57" name="公式" r:id="rId18" imgW="409593" imgH="114417" progId="Equation.3">
                  <p:embed/>
                </p:oleObj>
              </mc:Choice>
              <mc:Fallback>
                <p:oleObj name="公式" r:id="rId18" imgW="409593" imgH="114417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4365625"/>
                        <a:ext cx="900113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66" name="AutoShape 26"/>
          <p:cNvSpPr>
            <a:spLocks noChangeArrowheads="1"/>
          </p:cNvSpPr>
          <p:nvPr/>
        </p:nvSpPr>
        <p:spPr bwMode="auto">
          <a:xfrm>
            <a:off x="4248150" y="4797425"/>
            <a:ext cx="576263" cy="215900"/>
          </a:xfrm>
          <a:prstGeom prst="leftRightArrow">
            <a:avLst>
              <a:gd name="adj1" fmla="val 50000"/>
              <a:gd name="adj2" fmla="val 53382"/>
            </a:avLst>
          </a:prstGeom>
          <a:solidFill>
            <a:schemeClr val="tx2">
              <a:alpha val="0"/>
            </a:schemeClr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0" lang="zh-CN" altLang="zh-CN" sz="1800" b="0">
              <a:latin typeface="Arial" panose="020B0604020202020204" pitchFamily="34" charset="0"/>
            </a:endParaRPr>
          </a:p>
        </p:txBody>
      </p:sp>
      <p:graphicFrame>
        <p:nvGraphicFramePr>
          <p:cNvPr id="2" name="Object 20"/>
          <p:cNvGraphicFramePr>
            <a:graphicFrameLocks noChangeAspect="1"/>
          </p:cNvGraphicFramePr>
          <p:nvPr/>
        </p:nvGraphicFramePr>
        <p:xfrm>
          <a:off x="1585913" y="66675"/>
          <a:ext cx="222408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58" name="公式" r:id="rId20" imgW="952585" imgH="181004" progId="Equation.3">
                  <p:embed/>
                </p:oleObj>
              </mc:Choice>
              <mc:Fallback>
                <p:oleObj name="公式" r:id="rId20" imgW="952585" imgH="18100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5913" y="66675"/>
                        <a:ext cx="2224087" cy="508000"/>
                      </a:xfrm>
                      <a:prstGeom prst="rect">
                        <a:avLst/>
                      </a:prstGeom>
                      <a:solidFill>
                        <a:srgbClr val="0000CC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65" name="Text Box 33"/>
          <p:cNvSpPr txBox="1">
            <a:spLocks noChangeArrowheads="1"/>
          </p:cNvSpPr>
          <p:nvPr/>
        </p:nvSpPr>
        <p:spPr bwMode="auto">
          <a:xfrm>
            <a:off x="3779838" y="5157788"/>
            <a:ext cx="18716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混叠失真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3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98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9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9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9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9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3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9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19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9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9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9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9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2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4" grpId="0" animBg="1"/>
      <p:bldP spid="419866" grpId="0" animBg="1"/>
      <p:bldP spid="22326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1893" name="Object 5"/>
          <p:cNvGraphicFramePr>
            <a:graphicFrameLocks noChangeAspect="1"/>
          </p:cNvGraphicFramePr>
          <p:nvPr/>
        </p:nvGraphicFramePr>
        <p:xfrm>
          <a:off x="1668463" y="31750"/>
          <a:ext cx="151923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81" name="公式" r:id="rId3" imgW="638345" imgH="171626" progId="Equation.3">
                  <p:embed/>
                </p:oleObj>
              </mc:Choice>
              <mc:Fallback>
                <p:oleObj name="公式" r:id="rId3" imgW="638345" imgH="17162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8463" y="31750"/>
                        <a:ext cx="1519237" cy="477838"/>
                      </a:xfrm>
                      <a:prstGeom prst="rect">
                        <a:avLst/>
                      </a:prstGeom>
                      <a:solidFill>
                        <a:schemeClr val="bg2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1894" name="Object 6"/>
          <p:cNvGraphicFramePr>
            <a:graphicFrameLocks/>
          </p:cNvGraphicFramePr>
          <p:nvPr/>
        </p:nvGraphicFramePr>
        <p:xfrm>
          <a:off x="5273675" y="-19050"/>
          <a:ext cx="23098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82" name="公式" r:id="rId5" imgW="990632" imgH="228834" progId="Equation.3">
                  <p:embed/>
                </p:oleObj>
              </mc:Choice>
              <mc:Fallback>
                <p:oleObj name="公式" r:id="rId5" imgW="990632" imgH="228834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3675" y="-19050"/>
                        <a:ext cx="2309813" cy="557213"/>
                      </a:xfrm>
                      <a:prstGeom prst="rect">
                        <a:avLst/>
                      </a:prstGeom>
                      <a:solidFill>
                        <a:schemeClr val="bg2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1897" name="Object 9"/>
          <p:cNvGraphicFramePr>
            <a:graphicFrameLocks noChangeAspect="1"/>
          </p:cNvGraphicFramePr>
          <p:nvPr/>
        </p:nvGraphicFramePr>
        <p:xfrm>
          <a:off x="4114800" y="1125538"/>
          <a:ext cx="900113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83" name="公式" r:id="rId7" imgW="409593" imgH="114417" progId="Equation.3">
                  <p:embed/>
                </p:oleObj>
              </mc:Choice>
              <mc:Fallback>
                <p:oleObj name="公式" r:id="rId7" imgW="409593" imgH="114417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125538"/>
                        <a:ext cx="900113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1898" name="AutoShape 10"/>
          <p:cNvSpPr>
            <a:spLocks noChangeArrowheads="1"/>
          </p:cNvSpPr>
          <p:nvPr/>
        </p:nvSpPr>
        <p:spPr bwMode="auto">
          <a:xfrm>
            <a:off x="4256088" y="1557338"/>
            <a:ext cx="576262" cy="215900"/>
          </a:xfrm>
          <a:prstGeom prst="leftRightArrow">
            <a:avLst>
              <a:gd name="adj1" fmla="val 50000"/>
              <a:gd name="adj2" fmla="val 53382"/>
            </a:avLst>
          </a:prstGeom>
          <a:solidFill>
            <a:srgbClr val="00FF00">
              <a:alpha val="0"/>
            </a:srgbClr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0" lang="zh-CN" altLang="zh-CN" sz="1800" b="0">
              <a:latin typeface="Arial" panose="020B0604020202020204" pitchFamily="34" charset="0"/>
            </a:endParaRPr>
          </a:p>
        </p:txBody>
      </p:sp>
      <p:graphicFrame>
        <p:nvGraphicFramePr>
          <p:cNvPr id="421899" name="Object 11"/>
          <p:cNvGraphicFramePr>
            <a:graphicFrameLocks noChangeAspect="1"/>
          </p:cNvGraphicFramePr>
          <p:nvPr/>
        </p:nvGraphicFramePr>
        <p:xfrm>
          <a:off x="4230688" y="3200400"/>
          <a:ext cx="67468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84" name="公式" r:id="rId9" imgW="295452" imgH="133174" progId="Equation.3">
                  <p:embed/>
                </p:oleObj>
              </mc:Choice>
              <mc:Fallback>
                <p:oleObj name="公式" r:id="rId9" imgW="295452" imgH="13317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688" y="3200400"/>
                        <a:ext cx="674687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1900" name="AutoShape 12"/>
          <p:cNvSpPr>
            <a:spLocks noChangeArrowheads="1"/>
          </p:cNvSpPr>
          <p:nvPr/>
        </p:nvSpPr>
        <p:spPr bwMode="auto">
          <a:xfrm>
            <a:off x="4257675" y="3644900"/>
            <a:ext cx="576263" cy="215900"/>
          </a:xfrm>
          <a:prstGeom prst="leftRightArrow">
            <a:avLst>
              <a:gd name="adj1" fmla="val 50000"/>
              <a:gd name="adj2" fmla="val 53382"/>
            </a:avLst>
          </a:prstGeom>
          <a:solidFill>
            <a:srgbClr val="00FF00">
              <a:alpha val="0"/>
            </a:srgbClr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0" lang="zh-CN" altLang="zh-CN" sz="1800" b="0">
              <a:latin typeface="Arial" panose="020B0604020202020204" pitchFamily="34" charset="0"/>
            </a:endParaRPr>
          </a:p>
        </p:txBody>
      </p:sp>
      <p:pic>
        <p:nvPicPr>
          <p:cNvPr id="224281" name="Picture 25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536575"/>
            <a:ext cx="3014662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82" name="Picture 26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498475"/>
            <a:ext cx="3014662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83" name="Picture 27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388" y="2657475"/>
            <a:ext cx="296545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84" name="Picture 28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2636838"/>
            <a:ext cx="2924175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23943" name="Object 7"/>
          <p:cNvGraphicFramePr>
            <a:graphicFrameLocks noChangeAspect="1"/>
          </p:cNvGraphicFramePr>
          <p:nvPr/>
        </p:nvGraphicFramePr>
        <p:xfrm>
          <a:off x="4217988" y="5097463"/>
          <a:ext cx="700087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85" name="公式" r:id="rId15" imgW="304846" imgH="114417" progId="Equation.3">
                  <p:embed/>
                </p:oleObj>
              </mc:Choice>
              <mc:Fallback>
                <p:oleObj name="公式" r:id="rId15" imgW="304846" imgH="11441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7988" y="5097463"/>
                        <a:ext cx="700087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3944" name="AutoShape 8"/>
          <p:cNvSpPr>
            <a:spLocks noChangeArrowheads="1"/>
          </p:cNvSpPr>
          <p:nvPr/>
        </p:nvSpPr>
        <p:spPr bwMode="auto">
          <a:xfrm>
            <a:off x="4259263" y="5529263"/>
            <a:ext cx="576262" cy="215900"/>
          </a:xfrm>
          <a:prstGeom prst="leftRightArrow">
            <a:avLst>
              <a:gd name="adj1" fmla="val 50000"/>
              <a:gd name="adj2" fmla="val 53382"/>
            </a:avLst>
          </a:prstGeom>
          <a:solidFill>
            <a:srgbClr val="00FF00">
              <a:alpha val="0"/>
            </a:srgbClr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0" lang="zh-CN" altLang="zh-CN" sz="1800" b="0">
              <a:latin typeface="Arial" panose="020B0604020202020204" pitchFamily="34" charset="0"/>
            </a:endParaRPr>
          </a:p>
        </p:txBody>
      </p:sp>
      <p:pic>
        <p:nvPicPr>
          <p:cNvPr id="224287" name="Picture 31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4686300"/>
            <a:ext cx="2965450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88" name="Picture 32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388" y="4724400"/>
            <a:ext cx="2965450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23941" name="Object 5"/>
          <p:cNvGraphicFramePr>
            <a:graphicFrameLocks noChangeAspect="1"/>
          </p:cNvGraphicFramePr>
          <p:nvPr/>
        </p:nvGraphicFramePr>
        <p:xfrm>
          <a:off x="34925" y="5241925"/>
          <a:ext cx="8747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86" name="公式" r:id="rId19" imgW="342893" imgH="181004" progId="Equation.3">
                  <p:embed/>
                </p:oleObj>
              </mc:Choice>
              <mc:Fallback>
                <p:oleObj name="公式" r:id="rId19" imgW="342893" imgH="18100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5241925"/>
                        <a:ext cx="874713" cy="508000"/>
                      </a:xfrm>
                      <a:prstGeom prst="rect">
                        <a:avLst/>
                      </a:prstGeom>
                      <a:solidFill>
                        <a:schemeClr val="bg2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3942" name="Object 6"/>
          <p:cNvGraphicFramePr>
            <a:graphicFrameLocks noChangeAspect="1"/>
          </p:cNvGraphicFramePr>
          <p:nvPr/>
        </p:nvGraphicFramePr>
        <p:xfrm>
          <a:off x="8123238" y="5348288"/>
          <a:ext cx="99218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87" name="公式" r:id="rId21" imgW="400199" imgH="181004" progId="Equation.3">
                  <p:embed/>
                </p:oleObj>
              </mc:Choice>
              <mc:Fallback>
                <p:oleObj name="公式" r:id="rId21" imgW="400199" imgH="18100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3238" y="5348288"/>
                        <a:ext cx="992187" cy="508000"/>
                      </a:xfrm>
                      <a:prstGeom prst="rect">
                        <a:avLst/>
                      </a:prstGeom>
                      <a:solidFill>
                        <a:schemeClr val="bg2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91" name="Text Box 35"/>
          <p:cNvSpPr txBox="1">
            <a:spLocks noChangeArrowheads="1"/>
          </p:cNvSpPr>
          <p:nvPr/>
        </p:nvSpPr>
        <p:spPr bwMode="auto">
          <a:xfrm>
            <a:off x="8228013" y="549275"/>
            <a:ext cx="7207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频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谱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泄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漏</a:t>
            </a:r>
          </a:p>
        </p:txBody>
      </p:sp>
      <p:sp>
        <p:nvSpPr>
          <p:cNvPr id="224292" name="Text Box 36"/>
          <p:cNvSpPr txBox="1">
            <a:spLocks noChangeArrowheads="1"/>
          </p:cNvSpPr>
          <p:nvPr/>
        </p:nvSpPr>
        <p:spPr bwMode="auto">
          <a:xfrm>
            <a:off x="8315325" y="2752725"/>
            <a:ext cx="649288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栅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栏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效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应</a:t>
            </a:r>
          </a:p>
        </p:txBody>
      </p:sp>
      <p:sp>
        <p:nvSpPr>
          <p:cNvPr id="224294" name="Text Box 38"/>
          <p:cNvSpPr txBox="1">
            <a:spLocks noChangeArrowheads="1"/>
          </p:cNvSpPr>
          <p:nvPr/>
        </p:nvSpPr>
        <p:spPr bwMode="auto">
          <a:xfrm>
            <a:off x="8172450" y="6272213"/>
            <a:ext cx="863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00">
                <a:ea typeface="楷体_GB2312" pitchFamily="49" charset="-122"/>
                <a:hlinkClick r:id="rId23" action="ppaction://hlinksldjump"/>
              </a:rPr>
              <a:t>go</a:t>
            </a:r>
            <a:endParaRPr lang="en-US" altLang="zh-CN" sz="2000"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1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1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18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18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4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4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1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21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21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1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4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23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24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23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23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23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23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3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2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898" grpId="0" animBg="1"/>
      <p:bldP spid="421900" grpId="0" animBg="1"/>
      <p:bldP spid="423944" grpId="0" animBg="1"/>
      <p:bldP spid="224291" grpId="0"/>
      <p:bldP spid="224292" grpId="0"/>
      <p:bldP spid="22429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ext Box 2"/>
          <p:cNvSpPr txBox="1">
            <a:spLocks noChangeArrowheads="1"/>
          </p:cNvSpPr>
          <p:nvPr/>
        </p:nvSpPr>
        <p:spPr bwMode="auto">
          <a:xfrm>
            <a:off x="142875" y="133350"/>
            <a:ext cx="87503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一、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对连续时间非周期信号的傅立叶变换的</a:t>
            </a:r>
            <a:r>
              <a:rPr lang="en-US" altLang="zh-CN" sz="2800" dirty="0">
                <a:ea typeface="楷体_GB2312" pitchFamily="49" charset="-122"/>
              </a:rPr>
              <a:t>DFT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逼近</a:t>
            </a:r>
          </a:p>
        </p:txBody>
      </p:sp>
      <p:sp>
        <p:nvSpPr>
          <p:cNvPr id="168963" name="Text Box 3"/>
          <p:cNvSpPr txBox="1">
            <a:spLocks noChangeArrowheads="1"/>
          </p:cNvSpPr>
          <p:nvPr/>
        </p:nvSpPr>
        <p:spPr bwMode="auto">
          <a:xfrm>
            <a:off x="169863" y="3644900"/>
            <a:ext cx="8375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二、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对连续时间周期信号的傅立叶级数的</a:t>
            </a:r>
            <a:r>
              <a:rPr lang="en-US" altLang="zh-CN" sz="2800" dirty="0">
                <a:ea typeface="楷体_GB2312" pitchFamily="49" charset="-122"/>
              </a:rPr>
              <a:t>DFS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逼近</a:t>
            </a:r>
          </a:p>
        </p:txBody>
      </p:sp>
      <p:graphicFrame>
        <p:nvGraphicFramePr>
          <p:cNvPr id="168967" name="Object 7"/>
          <p:cNvGraphicFramePr>
            <a:graphicFrameLocks noChangeAspect="1"/>
          </p:cNvGraphicFramePr>
          <p:nvPr/>
        </p:nvGraphicFramePr>
        <p:xfrm>
          <a:off x="942975" y="768350"/>
          <a:ext cx="17065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4" name="公式" r:id="rId3" imgW="676392" imgH="181004" progId="Equation.3">
                  <p:embed/>
                </p:oleObj>
              </mc:Choice>
              <mc:Fallback>
                <p:oleObj name="公式" r:id="rId3" imgW="676392" imgH="18100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768350"/>
                        <a:ext cx="170656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8" name="Object 8"/>
          <p:cNvGraphicFramePr>
            <a:graphicFrameLocks noChangeAspect="1"/>
          </p:cNvGraphicFramePr>
          <p:nvPr/>
        </p:nvGraphicFramePr>
        <p:xfrm>
          <a:off x="2670175" y="752475"/>
          <a:ext cx="18573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5" name="公式" r:id="rId5" imgW="743092" imgH="228834" progId="Equation.3">
                  <p:embed/>
                </p:oleObj>
              </mc:Choice>
              <mc:Fallback>
                <p:oleObj name="公式" r:id="rId5" imgW="743092" imgH="22883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0175" y="752475"/>
                        <a:ext cx="1857375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9" name="Object 9"/>
          <p:cNvGraphicFramePr>
            <a:graphicFrameLocks noChangeAspect="1"/>
          </p:cNvGraphicFramePr>
          <p:nvPr/>
        </p:nvGraphicFramePr>
        <p:xfrm>
          <a:off x="4456113" y="833438"/>
          <a:ext cx="2335212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6" name="公式" r:id="rId7" imgW="943191" imgH="152400" progId="Equation.3">
                  <p:embed/>
                </p:oleObj>
              </mc:Choice>
              <mc:Fallback>
                <p:oleObj name="公式" r:id="rId7" imgW="943191" imgH="152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6113" y="833438"/>
                        <a:ext cx="2335212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70" name="Object 10"/>
          <p:cNvGraphicFramePr>
            <a:graphicFrameLocks noChangeAspect="1"/>
          </p:cNvGraphicFramePr>
          <p:nvPr/>
        </p:nvGraphicFramePr>
        <p:xfrm>
          <a:off x="925513" y="1660525"/>
          <a:ext cx="11477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7" name="公式" r:id="rId9" imgW="380940" imgH="152400" progId="Equation.3">
                  <p:embed/>
                </p:oleObj>
              </mc:Choice>
              <mc:Fallback>
                <p:oleObj name="公式" r:id="rId9" imgW="380940" imgH="152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5513" y="1660525"/>
                        <a:ext cx="11477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71" name="Object 11"/>
          <p:cNvGraphicFramePr>
            <a:graphicFrameLocks noChangeAspect="1"/>
          </p:cNvGraphicFramePr>
          <p:nvPr/>
        </p:nvGraphicFramePr>
        <p:xfrm>
          <a:off x="2111375" y="1585913"/>
          <a:ext cx="1350963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8" name="公式" r:id="rId11" imgW="457034" imgH="209609" progId="Equation.3">
                  <p:embed/>
                </p:oleObj>
              </mc:Choice>
              <mc:Fallback>
                <p:oleObj name="公式" r:id="rId11" imgW="457034" imgH="20960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5" y="1585913"/>
                        <a:ext cx="1350963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72" name="Object 12"/>
          <p:cNvGraphicFramePr>
            <a:graphicFrameLocks noChangeAspect="1"/>
          </p:cNvGraphicFramePr>
          <p:nvPr/>
        </p:nvGraphicFramePr>
        <p:xfrm>
          <a:off x="3394075" y="1438275"/>
          <a:ext cx="320675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9" name="公式" r:id="rId13" imgW="1314267" imgH="342783" progId="Equation.3">
                  <p:embed/>
                </p:oleObj>
              </mc:Choice>
              <mc:Fallback>
                <p:oleObj name="公式" r:id="rId13" imgW="1314267" imgH="34278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4075" y="1438275"/>
                        <a:ext cx="320675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73" name="Text Box 13"/>
          <p:cNvSpPr txBox="1">
            <a:spLocks noChangeArrowheads="1"/>
          </p:cNvSpPr>
          <p:nvPr/>
        </p:nvSpPr>
        <p:spPr bwMode="auto">
          <a:xfrm>
            <a:off x="850900" y="2433638"/>
            <a:ext cx="6769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t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经时域插值函数内插得到</a:t>
            </a:r>
          </a:p>
        </p:txBody>
      </p:sp>
      <p:grpSp>
        <p:nvGrpSpPr>
          <p:cNvPr id="168977" name="Group 17"/>
          <p:cNvGrpSpPr>
            <a:grpSpLocks/>
          </p:cNvGrpSpPr>
          <p:nvPr/>
        </p:nvGrpSpPr>
        <p:grpSpPr bwMode="auto">
          <a:xfrm>
            <a:off x="850900" y="3009900"/>
            <a:ext cx="7177088" cy="542925"/>
            <a:chOff x="718" y="3702"/>
            <a:chExt cx="4521" cy="342"/>
          </a:xfrm>
        </p:grpSpPr>
        <p:sp>
          <p:nvSpPr>
            <p:cNvPr id="96271" name="Text Box 14"/>
            <p:cNvSpPr txBox="1">
              <a:spLocks noChangeArrowheads="1"/>
            </p:cNvSpPr>
            <p:nvPr/>
          </p:nvSpPr>
          <p:spPr bwMode="auto">
            <a:xfrm>
              <a:off x="1292" y="3702"/>
              <a:ext cx="394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由</a:t>
              </a:r>
              <a:r>
                <a:rPr lang="zh-CN" altLang="en-US" sz="2800" dirty="0">
                  <a:ea typeface="楷体_GB2312" pitchFamily="49" charset="-122"/>
                </a:rPr>
                <a:t>           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经频域插值函数内插得到</a:t>
              </a:r>
            </a:p>
          </p:txBody>
        </p:sp>
        <p:graphicFrame>
          <p:nvGraphicFramePr>
            <p:cNvPr id="96272" name="Object 15"/>
            <p:cNvGraphicFramePr>
              <a:graphicFrameLocks noChangeAspect="1"/>
            </p:cNvGraphicFramePr>
            <p:nvPr/>
          </p:nvGraphicFramePr>
          <p:xfrm>
            <a:off x="718" y="3736"/>
            <a:ext cx="657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480" name="公式" r:id="rId15" imgW="418987" imgH="152400" progId="Equation.3">
                    <p:embed/>
                  </p:oleObj>
                </mc:Choice>
                <mc:Fallback>
                  <p:oleObj name="公式" r:id="rId15" imgW="418987" imgH="1524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8" y="3736"/>
                          <a:ext cx="657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73" name="Object 16"/>
            <p:cNvGraphicFramePr>
              <a:graphicFrameLocks noChangeAspect="1"/>
            </p:cNvGraphicFramePr>
            <p:nvPr/>
          </p:nvGraphicFramePr>
          <p:xfrm>
            <a:off x="1543" y="3724"/>
            <a:ext cx="852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481" name="公式" r:id="rId17" imgW="561781" imgH="181004" progId="Equation.3">
                    <p:embed/>
                  </p:oleObj>
                </mc:Choice>
                <mc:Fallback>
                  <p:oleObj name="公式" r:id="rId17" imgW="561781" imgH="181004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3" y="3724"/>
                          <a:ext cx="852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8978" name="Object 18"/>
          <p:cNvGraphicFramePr>
            <a:graphicFrameLocks noChangeAspect="1"/>
          </p:cNvGraphicFramePr>
          <p:nvPr/>
        </p:nvGraphicFramePr>
        <p:xfrm>
          <a:off x="912813" y="4227513"/>
          <a:ext cx="3494087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82" name="公式" r:id="rId19" imgW="1524230" imgH="342783" progId="Equation.3">
                  <p:embed/>
                </p:oleObj>
              </mc:Choice>
              <mc:Fallback>
                <p:oleObj name="公式" r:id="rId19" imgW="1524230" imgH="34278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4227513"/>
                        <a:ext cx="3494087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79" name="Object 19"/>
          <p:cNvGraphicFramePr>
            <a:graphicFrameLocks noChangeAspect="1"/>
          </p:cNvGraphicFramePr>
          <p:nvPr/>
        </p:nvGraphicFramePr>
        <p:xfrm>
          <a:off x="900113" y="5126038"/>
          <a:ext cx="50419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83" name="公式" r:id="rId21" imgW="2228805" imgH="209609" progId="Equation.3">
                  <p:embed/>
                </p:oleObj>
              </mc:Choice>
              <mc:Fallback>
                <p:oleObj name="公式" r:id="rId21" imgW="2228805" imgH="209609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126038"/>
                        <a:ext cx="50419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80" name="Text Box 20"/>
          <p:cNvSpPr txBox="1">
            <a:spLocks noChangeArrowheads="1"/>
          </p:cNvSpPr>
          <p:nvPr/>
        </p:nvSpPr>
        <p:spPr bwMode="auto">
          <a:xfrm>
            <a:off x="898525" y="5759450"/>
            <a:ext cx="6769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t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经时域插值函数内插得到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8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8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8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8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8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8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8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8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8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8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8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8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68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2" grpId="0"/>
      <p:bldP spid="168963" grpId="0"/>
      <p:bldP spid="168973" grpId="0"/>
      <p:bldP spid="16898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3" name="Text Box 5"/>
          <p:cNvSpPr txBox="1">
            <a:spLocks noChangeArrowheads="1"/>
          </p:cNvSpPr>
          <p:nvPr/>
        </p:nvSpPr>
        <p:spPr bwMode="auto">
          <a:xfrm>
            <a:off x="323850" y="2973388"/>
            <a:ext cx="2736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、频谱泄漏</a:t>
            </a:r>
          </a:p>
        </p:txBody>
      </p:sp>
      <p:sp>
        <p:nvSpPr>
          <p:cNvPr id="171014" name="Text Box 6"/>
          <p:cNvSpPr txBox="1">
            <a:spLocks noChangeArrowheads="1"/>
          </p:cNvSpPr>
          <p:nvPr/>
        </p:nvSpPr>
        <p:spPr bwMode="auto">
          <a:xfrm>
            <a:off x="630238" y="3578225"/>
            <a:ext cx="61737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hlinkClick r:id="rId3" action="ppaction://hlinksldjump"/>
              </a:rPr>
              <a:t>泄漏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: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频谱分量从正常频谱扩展开来</a:t>
            </a:r>
          </a:p>
        </p:txBody>
      </p:sp>
      <p:sp>
        <p:nvSpPr>
          <p:cNvPr id="171015" name="Text Box 7"/>
          <p:cNvSpPr txBox="1">
            <a:spLocks noChangeArrowheads="1"/>
          </p:cNvSpPr>
          <p:nvPr/>
        </p:nvSpPr>
        <p:spPr bwMode="auto">
          <a:xfrm>
            <a:off x="604838" y="41402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产生原因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: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数据截断</a:t>
            </a:r>
          </a:p>
        </p:txBody>
      </p:sp>
      <p:sp>
        <p:nvSpPr>
          <p:cNvPr id="171016" name="Text Box 8"/>
          <p:cNvSpPr txBox="1">
            <a:spLocks noChangeArrowheads="1"/>
          </p:cNvSpPr>
          <p:nvPr/>
        </p:nvSpPr>
        <p:spPr bwMode="auto">
          <a:xfrm>
            <a:off x="623888" y="5876925"/>
            <a:ext cx="446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泄漏只能抑制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不能消除</a:t>
            </a:r>
          </a:p>
        </p:txBody>
      </p:sp>
      <p:sp>
        <p:nvSpPr>
          <p:cNvPr id="171017" name="Text Box 9"/>
          <p:cNvSpPr txBox="1">
            <a:spLocks noChangeArrowheads="1"/>
          </p:cNvSpPr>
          <p:nvPr/>
        </p:nvSpPr>
        <p:spPr bwMode="auto">
          <a:xfrm>
            <a:off x="4572000" y="59055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泄漏也会产生混叠</a:t>
            </a:r>
          </a:p>
        </p:txBody>
      </p:sp>
      <p:sp>
        <p:nvSpPr>
          <p:cNvPr id="171018" name="Text Box 10"/>
          <p:cNvSpPr txBox="1">
            <a:spLocks noChangeArrowheads="1"/>
          </p:cNvSpPr>
          <p:nvPr/>
        </p:nvSpPr>
        <p:spPr bwMode="auto">
          <a:xfrm>
            <a:off x="539750" y="4738688"/>
            <a:ext cx="806450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减少的方法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: 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）截取更长的数据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        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）不要突然截断，即改变窗的形状   </a:t>
            </a:r>
          </a:p>
        </p:txBody>
      </p:sp>
      <p:sp>
        <p:nvSpPr>
          <p:cNvPr id="171020" name="Rectangle 12"/>
          <p:cNvSpPr>
            <a:spLocks noChangeArrowheads="1"/>
          </p:cNvSpPr>
          <p:nvPr/>
        </p:nvSpPr>
        <p:spPr bwMode="auto">
          <a:xfrm>
            <a:off x="292100" y="115888"/>
            <a:ext cx="8096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四、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DFT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与连续时间信号傅立叶变换间的误差</a:t>
            </a:r>
          </a:p>
        </p:txBody>
      </p:sp>
      <p:sp>
        <p:nvSpPr>
          <p:cNvPr id="171021" name="Text Box 13"/>
          <p:cNvSpPr txBox="1">
            <a:spLocks noChangeArrowheads="1"/>
          </p:cNvSpPr>
          <p:nvPr/>
        </p:nvSpPr>
        <p:spPr bwMode="auto">
          <a:xfrm>
            <a:off x="323850" y="825500"/>
            <a:ext cx="28082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  <a:ea typeface="楷体_GB2312" pitchFamily="49" charset="-122"/>
              </a:rPr>
              <a:t>1</a:t>
            </a:r>
            <a:r>
              <a:rPr lang="zh-CN" altLang="en-US" sz="28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混叠失真</a:t>
            </a:r>
          </a:p>
        </p:txBody>
      </p:sp>
      <p:graphicFrame>
        <p:nvGraphicFramePr>
          <p:cNvPr id="171022" name="Object 14"/>
          <p:cNvGraphicFramePr>
            <a:graphicFrameLocks noChangeAspect="1"/>
          </p:cNvGraphicFramePr>
          <p:nvPr/>
        </p:nvGraphicFramePr>
        <p:xfrm>
          <a:off x="2743200" y="762000"/>
          <a:ext cx="1439863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99" name="公式" r:id="rId4" imgW="495081" imgH="181004" progId="Equation.3">
                  <p:embed/>
                </p:oleObj>
              </mc:Choice>
              <mc:Fallback>
                <p:oleObj name="公式" r:id="rId4" imgW="495081" imgH="181004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762000"/>
                        <a:ext cx="1439863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24" name="Text Box 16"/>
          <p:cNvSpPr txBox="1">
            <a:spLocks noChangeArrowheads="1"/>
          </p:cNvSpPr>
          <p:nvPr/>
        </p:nvSpPr>
        <p:spPr bwMode="auto">
          <a:xfrm>
            <a:off x="804863" y="2133600"/>
            <a:ext cx="31035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解决的办法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</p:txBody>
      </p:sp>
      <p:sp>
        <p:nvSpPr>
          <p:cNvPr id="171025" name="Text Box 17"/>
          <p:cNvSpPr txBox="1">
            <a:spLocks noChangeArrowheads="1"/>
          </p:cNvSpPr>
          <p:nvPr/>
        </p:nvSpPr>
        <p:spPr bwMode="auto">
          <a:xfrm>
            <a:off x="2916238" y="2162175"/>
            <a:ext cx="428625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500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1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增大采样频率</a:t>
            </a:r>
            <a:r>
              <a:rPr lang="en-US" altLang="zh-CN" sz="2800" i="1" dirty="0">
                <a:ea typeface="楷体_GB2312" pitchFamily="49" charset="-122"/>
              </a:rPr>
              <a:t>f</a:t>
            </a:r>
            <a:r>
              <a:rPr lang="en-US" altLang="zh-CN" sz="2800" baseline="-25000" dirty="0">
                <a:ea typeface="楷体_GB2312" pitchFamily="49" charset="-122"/>
              </a:rPr>
              <a:t>s</a:t>
            </a:r>
            <a:endParaRPr lang="en-US" altLang="zh-CN" sz="28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加抗混滤波器</a:t>
            </a:r>
          </a:p>
        </p:txBody>
      </p:sp>
      <p:sp>
        <p:nvSpPr>
          <p:cNvPr id="171026" name="Text Box 18"/>
          <p:cNvSpPr txBox="1">
            <a:spLocks noChangeArrowheads="1"/>
          </p:cNvSpPr>
          <p:nvPr/>
        </p:nvSpPr>
        <p:spPr bwMode="auto">
          <a:xfrm>
            <a:off x="841375" y="1412875"/>
            <a:ext cx="6624638" cy="524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产生原因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采样频率没有满足采样定理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7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3" grpId="0"/>
      <p:bldP spid="171014" grpId="0"/>
      <p:bldP spid="171015" grpId="0"/>
      <p:bldP spid="171016" grpId="0"/>
      <p:bldP spid="171017" grpId="0"/>
      <p:bldP spid="171018" grpId="0"/>
      <p:bldP spid="171020" grpId="0"/>
      <p:bldP spid="171021" grpId="0"/>
      <p:bldP spid="171024" grpId="0" autoUpdateAnimBg="0"/>
      <p:bldP spid="171025" grpId="0" autoUpdateAnimBg="0"/>
      <p:bldP spid="17102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8" name="Text Box 6"/>
          <p:cNvSpPr txBox="1">
            <a:spLocks noChangeArrowheads="1"/>
          </p:cNvSpPr>
          <p:nvPr/>
        </p:nvSpPr>
        <p:spPr bwMode="auto">
          <a:xfrm>
            <a:off x="250825" y="103188"/>
            <a:ext cx="25923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、栅栏效应</a:t>
            </a:r>
          </a:p>
        </p:txBody>
      </p:sp>
      <p:sp>
        <p:nvSpPr>
          <p:cNvPr id="172039" name="Text Box 7"/>
          <p:cNvSpPr txBox="1">
            <a:spLocks noChangeArrowheads="1"/>
          </p:cNvSpPr>
          <p:nvPr/>
        </p:nvSpPr>
        <p:spPr bwMode="auto">
          <a:xfrm>
            <a:off x="395288" y="606425"/>
            <a:ext cx="7777162" cy="108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产生原因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DFT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计算频谱只能得到在离散点上的频谱而不能得到连续的频谱函数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72040" name="Text Box 8"/>
          <p:cNvSpPr txBox="1">
            <a:spLocks noChangeArrowheads="1"/>
          </p:cNvSpPr>
          <p:nvPr/>
        </p:nvSpPr>
        <p:spPr bwMode="auto">
          <a:xfrm>
            <a:off x="395288" y="1687513"/>
            <a:ext cx="7848600" cy="108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500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减少的方法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增加频域抽样点数。在不改变时域数据的情况下，在记录末端添加零值点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172055" name="Text Box 23"/>
          <p:cNvSpPr txBox="1">
            <a:spLocks noChangeArrowheads="1"/>
          </p:cNvSpPr>
          <p:nvPr/>
        </p:nvSpPr>
        <p:spPr bwMode="auto">
          <a:xfrm>
            <a:off x="411163" y="3573463"/>
            <a:ext cx="8207375" cy="205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5000"/>
              </a:lnSpc>
              <a:spcBef>
                <a:spcPct val="1000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频率分辨力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单位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en-US" altLang="zh-CN" sz="2800" i="1" dirty="0">
                <a:ea typeface="楷体_GB2312" pitchFamily="49" charset="-122"/>
              </a:rPr>
              <a:t>Hz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是指可分辨两频率的最小间距。它的意思是，假设某频谱的频率分辨力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=5Hz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，那么信号中频率相差小于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5Hz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的两个频率分量在此频谱图中就分辨不出来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 </a:t>
            </a:r>
          </a:p>
        </p:txBody>
      </p:sp>
      <p:graphicFrame>
        <p:nvGraphicFramePr>
          <p:cNvPr id="172056" name="Object 24"/>
          <p:cNvGraphicFramePr>
            <a:graphicFrameLocks noChangeAspect="1"/>
          </p:cNvGraphicFramePr>
          <p:nvPr/>
        </p:nvGraphicFramePr>
        <p:xfrm>
          <a:off x="539750" y="2708275"/>
          <a:ext cx="12922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24" name="公式" r:id="rId3" imgW="457034" imgH="342783" progId="Equation.3">
                  <p:embed/>
                </p:oleObj>
              </mc:Choice>
              <mc:Fallback>
                <p:oleObj name="公式" r:id="rId3" imgW="457034" imgH="342783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708275"/>
                        <a:ext cx="1292225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57" name="Object 25"/>
          <p:cNvGraphicFramePr>
            <a:graphicFrameLocks noChangeAspect="1"/>
          </p:cNvGraphicFramePr>
          <p:nvPr/>
        </p:nvGraphicFramePr>
        <p:xfrm>
          <a:off x="1293813" y="5573713"/>
          <a:ext cx="1190625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25" name="公式" r:id="rId5" imgW="457034" imgH="381234" progId="Equation.3">
                  <p:embed/>
                </p:oleObj>
              </mc:Choice>
              <mc:Fallback>
                <p:oleObj name="公式" r:id="rId5" imgW="457034" imgH="381234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3813" y="5573713"/>
                        <a:ext cx="1190625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060" name="Rectangle 28"/>
          <p:cNvSpPr>
            <a:spLocks noChangeArrowheads="1"/>
          </p:cNvSpPr>
          <p:nvPr/>
        </p:nvSpPr>
        <p:spPr bwMode="auto">
          <a:xfrm>
            <a:off x="1979613" y="2940050"/>
            <a:ext cx="6769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表示频域的采样间隔，又称频率分辨力</a:t>
            </a:r>
          </a:p>
        </p:txBody>
      </p:sp>
      <p:sp>
        <p:nvSpPr>
          <p:cNvPr id="172062" name="Text Box 30"/>
          <p:cNvSpPr txBox="1">
            <a:spLocks noChangeArrowheads="1"/>
          </p:cNvSpPr>
          <p:nvPr/>
        </p:nvSpPr>
        <p:spPr bwMode="auto">
          <a:xfrm>
            <a:off x="2700338" y="5805488"/>
            <a:ext cx="3384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ea typeface="楷体_GB2312" pitchFamily="49" charset="-122"/>
              </a:rPr>
              <a:t>T</a:t>
            </a:r>
            <a:r>
              <a:rPr lang="en-US" altLang="zh-CN" sz="2800" baseline="-25000" dirty="0">
                <a:ea typeface="楷体_GB2312" pitchFamily="49" charset="-122"/>
              </a:rPr>
              <a:t>0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信号的实际长度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2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8" grpId="0"/>
      <p:bldP spid="172039" grpId="0"/>
      <p:bldP spid="172040" grpId="0"/>
      <p:bldP spid="172055" grpId="0"/>
      <p:bldP spid="172060" grpId="0"/>
      <p:bldP spid="17206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6" name="Text Box 4"/>
          <p:cNvSpPr txBox="1">
            <a:spLocks noChangeArrowheads="1"/>
          </p:cNvSpPr>
          <p:nvPr/>
        </p:nvSpPr>
        <p:spPr bwMode="auto">
          <a:xfrm>
            <a:off x="323850" y="115888"/>
            <a:ext cx="8208963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：一信号的最高频率为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4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kHz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，对该信号作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DFT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，要求频率分辨率为≤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10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Hz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。为了做快速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DFT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要求采样点数为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的整数幂。</a:t>
            </a:r>
          </a:p>
        </p:txBody>
      </p:sp>
      <p:sp>
        <p:nvSpPr>
          <p:cNvPr id="259077" name="Rectangle 5"/>
          <p:cNvSpPr>
            <a:spLocks noChangeArrowheads="1"/>
          </p:cNvSpPr>
          <p:nvPr/>
        </p:nvSpPr>
        <p:spPr bwMode="auto">
          <a:xfrm>
            <a:off x="368300" y="1700213"/>
            <a:ext cx="57610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问：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、最小记录长度是多少？</a:t>
            </a:r>
          </a:p>
        </p:txBody>
      </p:sp>
      <p:sp>
        <p:nvSpPr>
          <p:cNvPr id="259078" name="Rectangle 6"/>
          <p:cNvSpPr>
            <a:spLocks noChangeArrowheads="1"/>
          </p:cNvSpPr>
          <p:nvPr/>
        </p:nvSpPr>
        <p:spPr bwMode="auto">
          <a:xfrm>
            <a:off x="1096963" y="2306638"/>
            <a:ext cx="60309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、采样点的最大时间间隔多少？</a:t>
            </a:r>
          </a:p>
        </p:txBody>
      </p:sp>
      <p:sp>
        <p:nvSpPr>
          <p:cNvPr id="259079" name="Rectangle 7"/>
          <p:cNvSpPr>
            <a:spLocks noChangeArrowheads="1"/>
          </p:cNvSpPr>
          <p:nvPr/>
        </p:nvSpPr>
        <p:spPr bwMode="auto">
          <a:xfrm>
            <a:off x="1093788" y="2925763"/>
            <a:ext cx="72231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、在一次记录中，最少记录点数是多少？</a:t>
            </a:r>
          </a:p>
        </p:txBody>
      </p:sp>
      <p:sp>
        <p:nvSpPr>
          <p:cNvPr id="259080" name="Rectangle 8"/>
          <p:cNvSpPr>
            <a:spLocks noChangeArrowheads="1"/>
          </p:cNvSpPr>
          <p:nvPr/>
        </p:nvSpPr>
        <p:spPr bwMode="auto">
          <a:xfrm>
            <a:off x="250825" y="3649663"/>
            <a:ext cx="10795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</a:t>
            </a:r>
            <a:r>
              <a:rPr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</a:p>
        </p:txBody>
      </p:sp>
      <p:graphicFrame>
        <p:nvGraphicFramePr>
          <p:cNvPr id="259081" name="Object 9"/>
          <p:cNvGraphicFramePr>
            <a:graphicFrameLocks noChangeAspect="1"/>
          </p:cNvGraphicFramePr>
          <p:nvPr/>
        </p:nvGraphicFramePr>
        <p:xfrm>
          <a:off x="1728788" y="3444875"/>
          <a:ext cx="1292225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00" name="公式" r:id="rId3" imgW="457034" imgH="381234" progId="Equation.3">
                  <p:embed/>
                </p:oleObj>
              </mc:Choice>
              <mc:Fallback>
                <p:oleObj name="公式" r:id="rId3" imgW="457034" imgH="381234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3444875"/>
                        <a:ext cx="1292225" cy="110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2" name="Object 10"/>
          <p:cNvGraphicFramePr>
            <a:graphicFrameLocks noChangeAspect="1"/>
          </p:cNvGraphicFramePr>
          <p:nvPr/>
        </p:nvGraphicFramePr>
        <p:xfrm>
          <a:off x="3240088" y="3457575"/>
          <a:ext cx="1292225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01" name="公式" r:id="rId5" imgW="457034" imgH="381234" progId="Equation.3">
                  <p:embed/>
                </p:oleObj>
              </mc:Choice>
              <mc:Fallback>
                <p:oleObj name="公式" r:id="rId5" imgW="457034" imgH="38123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0088" y="3457575"/>
                        <a:ext cx="1292225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3" name="Object 11"/>
          <p:cNvGraphicFramePr>
            <a:graphicFrameLocks noChangeAspect="1"/>
          </p:cNvGraphicFramePr>
          <p:nvPr/>
        </p:nvGraphicFramePr>
        <p:xfrm>
          <a:off x="1619250" y="4622800"/>
          <a:ext cx="12779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02" name="公式" r:id="rId7" imgW="495081" imgH="181004" progId="Equation.3">
                  <p:embed/>
                </p:oleObj>
              </mc:Choice>
              <mc:Fallback>
                <p:oleObj name="公式" r:id="rId7" imgW="495081" imgH="18100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622800"/>
                        <a:ext cx="127793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4" name="Object 12"/>
          <p:cNvGraphicFramePr>
            <a:graphicFrameLocks noChangeAspect="1"/>
          </p:cNvGraphicFramePr>
          <p:nvPr/>
        </p:nvGraphicFramePr>
        <p:xfrm>
          <a:off x="4643438" y="4449763"/>
          <a:ext cx="100965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03" name="公式" r:id="rId9" imgW="409593" imgH="381234" progId="Equation.3">
                  <p:embed/>
                </p:oleObj>
              </mc:Choice>
              <mc:Fallback>
                <p:oleObj name="公式" r:id="rId9" imgW="409593" imgH="381234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4449763"/>
                        <a:ext cx="1009650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5" name="Object 13"/>
          <p:cNvGraphicFramePr>
            <a:graphicFrameLocks noChangeAspect="1"/>
          </p:cNvGraphicFramePr>
          <p:nvPr/>
        </p:nvGraphicFramePr>
        <p:xfrm>
          <a:off x="2936875" y="4708525"/>
          <a:ext cx="1130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04" name="公式" r:id="rId11" imgW="438246" imgH="133174" progId="Equation.3">
                  <p:embed/>
                </p:oleObj>
              </mc:Choice>
              <mc:Fallback>
                <p:oleObj name="公式" r:id="rId11" imgW="438246" imgH="13317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75" y="4708525"/>
                        <a:ext cx="11303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6" name="Object 14"/>
          <p:cNvGraphicFramePr>
            <a:graphicFrameLocks noChangeAspect="1"/>
          </p:cNvGraphicFramePr>
          <p:nvPr/>
        </p:nvGraphicFramePr>
        <p:xfrm>
          <a:off x="5653088" y="4637088"/>
          <a:ext cx="2195512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05" name="公式" r:id="rId13" imgW="895280" imgH="152400" progId="Equation.3">
                  <p:embed/>
                </p:oleObj>
              </mc:Choice>
              <mc:Fallback>
                <p:oleObj name="公式" r:id="rId13" imgW="895280" imgH="1524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3088" y="4637088"/>
                        <a:ext cx="2195512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7" name="Object 15"/>
          <p:cNvGraphicFramePr>
            <a:graphicFrameLocks noChangeAspect="1"/>
          </p:cNvGraphicFramePr>
          <p:nvPr/>
        </p:nvGraphicFramePr>
        <p:xfrm>
          <a:off x="2662238" y="5568950"/>
          <a:ext cx="9207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06" name="公式" r:id="rId15" imgW="342893" imgH="133174" progId="Equation.3">
                  <p:embed/>
                </p:oleObj>
              </mc:Choice>
              <mc:Fallback>
                <p:oleObj name="公式" r:id="rId15" imgW="342893" imgH="13317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2238" y="5568950"/>
                        <a:ext cx="920750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8" name="Object 16"/>
          <p:cNvGraphicFramePr>
            <a:graphicFrameLocks noChangeAspect="1"/>
          </p:cNvGraphicFramePr>
          <p:nvPr/>
        </p:nvGraphicFramePr>
        <p:xfrm>
          <a:off x="1662113" y="5329238"/>
          <a:ext cx="1065212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07" name="公式" r:id="rId17" imgW="438246" imgH="342783" progId="Equation.3">
                  <p:embed/>
                </p:oleObj>
              </mc:Choice>
              <mc:Fallback>
                <p:oleObj name="公式" r:id="rId17" imgW="438246" imgH="34278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113" y="5329238"/>
                        <a:ext cx="1065212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9" name="Object 17"/>
          <p:cNvGraphicFramePr>
            <a:graphicFrameLocks noChangeAspect="1"/>
          </p:cNvGraphicFramePr>
          <p:nvPr/>
        </p:nvGraphicFramePr>
        <p:xfrm>
          <a:off x="4418013" y="5589588"/>
          <a:ext cx="80168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08" name="公式" r:id="rId19" imgW="295452" imgH="133174" progId="Equation.3">
                  <p:embed/>
                </p:oleObj>
              </mc:Choice>
              <mc:Fallback>
                <p:oleObj name="公式" r:id="rId19" imgW="295452" imgH="133174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8013" y="5589588"/>
                        <a:ext cx="801687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90" name="Object 18"/>
          <p:cNvGraphicFramePr>
            <a:graphicFrameLocks noChangeAspect="1"/>
          </p:cNvGraphicFramePr>
          <p:nvPr/>
        </p:nvGraphicFramePr>
        <p:xfrm>
          <a:off x="4468813" y="3744913"/>
          <a:ext cx="106680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09" name="公式" r:id="rId21" imgW="371546" imgH="133174" progId="Equation.3">
                  <p:embed/>
                </p:oleObj>
              </mc:Choice>
              <mc:Fallback>
                <p:oleObj name="公式" r:id="rId21" imgW="371546" imgH="133174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813" y="3744913"/>
                        <a:ext cx="1066800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9091" name="Text Box 19"/>
          <p:cNvSpPr txBox="1">
            <a:spLocks noChangeArrowheads="1"/>
          </p:cNvSpPr>
          <p:nvPr/>
        </p:nvSpPr>
        <p:spPr bwMode="auto">
          <a:xfrm>
            <a:off x="1057275" y="3687763"/>
            <a:ext cx="504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.</a:t>
            </a:r>
          </a:p>
        </p:txBody>
      </p:sp>
      <p:sp>
        <p:nvSpPr>
          <p:cNvPr id="259092" name="Text Box 20"/>
          <p:cNvSpPr txBox="1">
            <a:spLocks noChangeArrowheads="1"/>
          </p:cNvSpPr>
          <p:nvPr/>
        </p:nvSpPr>
        <p:spPr bwMode="auto">
          <a:xfrm>
            <a:off x="1057275" y="4551363"/>
            <a:ext cx="504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.</a:t>
            </a:r>
          </a:p>
        </p:txBody>
      </p:sp>
      <p:sp>
        <p:nvSpPr>
          <p:cNvPr id="259093" name="Text Box 21"/>
          <p:cNvSpPr txBox="1">
            <a:spLocks noChangeArrowheads="1"/>
          </p:cNvSpPr>
          <p:nvPr/>
        </p:nvSpPr>
        <p:spPr bwMode="auto">
          <a:xfrm>
            <a:off x="1071563" y="5457825"/>
            <a:ext cx="504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3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.</a:t>
            </a:r>
          </a:p>
        </p:txBody>
      </p:sp>
      <p:graphicFrame>
        <p:nvGraphicFramePr>
          <p:cNvPr id="259095" name="Object 23"/>
          <p:cNvGraphicFramePr>
            <a:graphicFrameLocks noChangeAspect="1"/>
          </p:cNvGraphicFramePr>
          <p:nvPr/>
        </p:nvGraphicFramePr>
        <p:xfrm>
          <a:off x="3668713" y="5589588"/>
          <a:ext cx="506412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10" name="公式" r:id="rId23" imgW="142794" imgH="104570" progId="Equation.3">
                  <p:embed/>
                </p:oleObj>
              </mc:Choice>
              <mc:Fallback>
                <p:oleObj name="公式" r:id="rId23" imgW="142794" imgH="10457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8713" y="5589588"/>
                        <a:ext cx="506412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9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9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9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9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59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59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59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5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5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59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59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59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59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5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59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59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59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59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76" grpId="0"/>
      <p:bldP spid="259077" grpId="0"/>
      <p:bldP spid="259078" grpId="0"/>
      <p:bldP spid="259079" grpId="0"/>
      <p:bldP spid="259080" grpId="0"/>
      <p:bldP spid="259091" grpId="0"/>
      <p:bldP spid="259092" grpId="0"/>
      <p:bldP spid="259093" grpId="0"/>
    </p:bld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FFFFFF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12827</TotalTime>
  <Words>4147</Words>
  <Application>Microsoft Office PowerPoint</Application>
  <PresentationFormat>全屏显示(4:3)</PresentationFormat>
  <Paragraphs>807</Paragraphs>
  <Slides>117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117</vt:i4>
      </vt:variant>
    </vt:vector>
  </HeadingPairs>
  <TitlesOfParts>
    <vt:vector size="129" baseType="lpstr">
      <vt:lpstr>楷体</vt:lpstr>
      <vt:lpstr>楷体_GB2312</vt:lpstr>
      <vt:lpstr>宋体</vt:lpstr>
      <vt:lpstr>Arial</vt:lpstr>
      <vt:lpstr>Symbol</vt:lpstr>
      <vt:lpstr>Times</vt:lpstr>
      <vt:lpstr>Times New Roman</vt:lpstr>
      <vt:lpstr>Wingdings</vt:lpstr>
      <vt:lpstr>默认设计模板</vt:lpstr>
      <vt:lpstr>公式</vt:lpstr>
      <vt:lpstr>Equation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设x1(n)是N1点有限长序列，x2(n)是N2点有限长序列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wjy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qwe</dc:creator>
  <cp:lastModifiedBy>lenovo</cp:lastModifiedBy>
  <cp:revision>1894</cp:revision>
  <dcterms:created xsi:type="dcterms:W3CDTF">2002-10-08T04:00:47Z</dcterms:created>
  <dcterms:modified xsi:type="dcterms:W3CDTF">2018-10-01T14:53:02Z</dcterms:modified>
</cp:coreProperties>
</file>